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B0E-52EB-894D-A021-7AD82D55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8CE08-6253-DE46-9857-32A1C68C4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3D58-E001-B64E-AE0B-D302D8DB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C44-C6E4-024E-BF85-518B391B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595A-5BF4-3D43-8706-43564220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0A38-3B50-EE4E-B3F4-5308AF12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68A12-1F11-D446-AC96-DBB5BCC8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031B-C18E-AC43-A2E0-FE389B48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840-C5FE-5D4F-B9FF-89914F7B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0435-3420-1148-933D-67257C65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A6945-5054-634C-B2F7-4DCBF9D1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9D75-66BB-E844-9B49-6B56422A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8B22-9E56-C64A-A2AA-0E54AE5C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144-D35D-1D4C-AE14-4EB31148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32BE-A362-1C42-AF33-E2FFDA06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D563-06F1-A243-9F89-204DFD10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83B7-F63B-A243-9EA5-6A410E59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DD20-A948-0440-94BC-D67568A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6B14-1F0A-3546-A451-D0223136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D9CD-0D7A-7543-B5C1-459679C2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D492-1BE3-A94B-9374-4B72A95C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BACE-FE0E-6F43-9469-FD5EF636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A1A7-CD27-5B49-A2B0-3494A296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1C35-CCFC-8842-8379-54A31142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AA20-260E-244F-B7EA-58B7BC3D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54AE-D530-B248-8908-94D933C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03CB-DADF-A54E-9C6A-23EE34E98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E1FED-619C-2B45-A0D1-D66966EA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1B02-747C-9C45-9E91-40A69EC1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B2FC-217B-5B48-83F8-5C3B549A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9F2C-534E-0644-9513-3031BBC4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F949-CAA6-0E48-8B7E-E5EC4263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4A62-2C77-2E45-BC42-BE0A8FFA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3F75E-BE4F-C745-B9D9-F56C4397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C95F6-2ADA-6846-8C25-3A5391CE2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FBEFE-ACF8-9744-94AD-D3F80B11F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861B-0538-0A41-A9C3-C96CABC6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6CDB1-07E6-E546-BB94-DFD0E8D3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FAD19-40D9-6343-BD4E-3F047E2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12C1-D2A6-6947-B9BA-7A3E4BB9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4A65-B1E0-9E4A-BA55-A241EBF1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60A4-B76E-1145-921E-CF7D1D14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1B42-88E8-DD45-A47A-2D62B03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A9155-FB41-7B48-A3DD-F00D78A1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74C6E-831F-D640-9101-14BC19F5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BBAA-6631-E244-B49F-ED216227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0DA-8614-8D4D-AED4-8319391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D355-9833-EC40-8931-0D690370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1D935-9293-6149-9080-33DAE12C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DE1F-45CE-8747-A88A-048D9F21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CC064-CB46-B84A-AEED-F18E1620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0BC-4CFE-884B-A501-96F9DF7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F86B-D90E-1743-9C1E-F1BECC05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C290A-8F9D-004C-8F4A-1CEF49C5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4D677-BF8E-1D4B-95FA-240091D0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C7AE7-8685-AC40-8BE8-AD6D6B14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CA53-F6D0-3D4C-82D7-78AA8417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288E9-D58D-4145-ADE7-5F6E5305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7E189-E056-2E4F-A538-7F0FE695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A868-6821-0B44-8753-5EF3F12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283C-09FB-F443-A5D0-F1C48D3B4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A854-94FC-0E4E-ADC7-3E14D6700B05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EE9B-745E-8646-BFA1-254BA8BF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7ACC-A7B7-3A43-954F-E47002223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A50A-28D8-DE41-99AB-A138ABA67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7">
            <a:extLst>
              <a:ext uri="{FF2B5EF4-FFF2-40B4-BE49-F238E27FC236}">
                <a16:creationId xmlns:a16="http://schemas.microsoft.com/office/drawing/2014/main" id="{7629CFBA-F877-A04B-A77A-9973ED5B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67" y="2077940"/>
            <a:ext cx="1871663" cy="2592388"/>
          </a:xfrm>
          <a:prstGeom prst="roundRect">
            <a:avLst>
              <a:gd name="adj" fmla="val 153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3F7B948-71DF-1B40-8FA1-FB720885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2972" y="2689396"/>
            <a:ext cx="32480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10 Imagen">
            <a:extLst>
              <a:ext uri="{FF2B5EF4-FFF2-40B4-BE49-F238E27FC236}">
                <a16:creationId xmlns:a16="http://schemas.microsoft.com/office/drawing/2014/main" id="{7111E72D-0BFE-344E-A0AB-4030C20CD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2000"/>
                    </a14:imgEffect>
                    <a14:imgEffect>
                      <a14:colorTemperature colorTemp="326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64" y="1557862"/>
            <a:ext cx="2484276" cy="3312368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54EFC1C4-C587-6E4F-8A3B-5A318DEDA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76" y="2637491"/>
            <a:ext cx="1850643" cy="201988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986A2AC-7CB9-6C49-B08A-BF2E204242B3}"/>
              </a:ext>
            </a:extLst>
          </p:cNvPr>
          <p:cNvGrpSpPr/>
          <p:nvPr/>
        </p:nvGrpSpPr>
        <p:grpSpPr>
          <a:xfrm>
            <a:off x="961002" y="1754971"/>
            <a:ext cx="1221907" cy="2580014"/>
            <a:chOff x="9204355" y="2870896"/>
            <a:chExt cx="1221907" cy="2580014"/>
          </a:xfrm>
        </p:grpSpPr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FD59D4B5-14A5-944D-BFCE-1C994F515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950" y="5293824"/>
              <a:ext cx="319437" cy="1244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B59F2713-A29E-924D-BEE2-CE9702ED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9950" y="2870896"/>
              <a:ext cx="45719" cy="25080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1">
              <a:extLst>
                <a:ext uri="{FF2B5EF4-FFF2-40B4-BE49-F238E27FC236}">
                  <a16:creationId xmlns:a16="http://schemas.microsoft.com/office/drawing/2014/main" id="{59CD344E-DAE5-4948-BF0F-62C33ADF61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797706" y="5136664"/>
              <a:ext cx="45719" cy="4387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0">
              <a:extLst>
                <a:ext uri="{FF2B5EF4-FFF2-40B4-BE49-F238E27FC236}">
                  <a16:creationId xmlns:a16="http://schemas.microsoft.com/office/drawing/2014/main" id="{43045F0F-D8E6-2044-A090-DB5A0C3D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0226" y="5293824"/>
              <a:ext cx="319437" cy="1244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Curved Left Arrow 105">
              <a:extLst>
                <a:ext uri="{FF2B5EF4-FFF2-40B4-BE49-F238E27FC236}">
                  <a16:creationId xmlns:a16="http://schemas.microsoft.com/office/drawing/2014/main" id="{1B5631B7-736D-FC41-B1F3-833B3B98D201}"/>
                </a:ext>
              </a:extLst>
            </p:cNvPr>
            <p:cNvSpPr/>
            <p:nvPr/>
          </p:nvSpPr>
          <p:spPr>
            <a:xfrm>
              <a:off x="10273387" y="5215477"/>
              <a:ext cx="152875" cy="235433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107" name="Curved Left Arrow 106">
              <a:extLst>
                <a:ext uri="{FF2B5EF4-FFF2-40B4-BE49-F238E27FC236}">
                  <a16:creationId xmlns:a16="http://schemas.microsoft.com/office/drawing/2014/main" id="{45215276-8E31-BC46-8AC0-41A7FB0C09B1}"/>
                </a:ext>
              </a:extLst>
            </p:cNvPr>
            <p:cNvSpPr/>
            <p:nvPr/>
          </p:nvSpPr>
          <p:spPr>
            <a:xfrm rot="10800000">
              <a:off x="9204355" y="5215477"/>
              <a:ext cx="152875" cy="235433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EA68220-9EDD-8D4D-A1CF-EA58DB113E8E}"/>
              </a:ext>
            </a:extLst>
          </p:cNvPr>
          <p:cNvGrpSpPr/>
          <p:nvPr/>
        </p:nvGrpSpPr>
        <p:grpSpPr>
          <a:xfrm>
            <a:off x="747909" y="2674297"/>
            <a:ext cx="1730375" cy="1946275"/>
            <a:chOff x="7282135" y="4722759"/>
            <a:chExt cx="1730375" cy="1946275"/>
          </a:xfrm>
        </p:grpSpPr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DDCCCEF3-9ABC-0A46-BE6B-DC6DBF32C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6939" y="4737858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B0AD452A-5BA6-6F43-B039-F94459F3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160" y="48672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10520AD5-6417-3447-A1DC-6E52B8A0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523" y="47243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3559AC87-2E5F-2B49-9F78-D068FAF0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935" y="52275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5E7E7BC2-DAD2-1949-B600-8B156234D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1060" y="515455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90547C83-5295-3E47-A568-0B4B921A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0198" y="529743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8">
              <a:extLst>
                <a:ext uri="{FF2B5EF4-FFF2-40B4-BE49-F238E27FC236}">
                  <a16:creationId xmlns:a16="http://schemas.microsoft.com/office/drawing/2014/main" id="{57275307-2043-3849-A9B0-7976763A8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8035" y="472275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C607492-5A34-3643-97D6-E5BB647F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8035" y="50831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45089EE4-213D-A04F-9702-2DBEE9C2E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398" y="51561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737A860D-0136-574A-A3A2-6A1FDCEBD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3223" y="60197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81572DA9-A659-D448-9AC1-5375ABE3E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4085" y="49402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B9B3B45E-81B8-4944-A3B6-ECB219325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635" y="515297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4">
              <a:extLst>
                <a:ext uri="{FF2B5EF4-FFF2-40B4-BE49-F238E27FC236}">
                  <a16:creationId xmlns:a16="http://schemas.microsoft.com/office/drawing/2014/main" id="{45F9B4F5-CA54-C14E-B30A-8B71EA8C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0910" y="493865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7C4430CE-8964-E743-B049-EE52B640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7323" y="60911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775E3418-9D00-E249-90DB-530DA5A4C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5735" y="522599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AEE2D4D5-5FAF-DB47-B5CF-0B6617EED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9123" y="62356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F9E6A551-80D2-ED4A-A612-F3DE89552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835" y="501009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2FCA9114-F64C-8A49-B208-71892D62A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485" y="60911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0">
              <a:extLst>
                <a:ext uri="{FF2B5EF4-FFF2-40B4-BE49-F238E27FC236}">
                  <a16:creationId xmlns:a16="http://schemas.microsoft.com/office/drawing/2014/main" id="{040DC0B0-B8A7-5B43-97A6-282A63FE9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810" y="537045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1">
              <a:extLst>
                <a:ext uri="{FF2B5EF4-FFF2-40B4-BE49-F238E27FC236}">
                  <a16:creationId xmlns:a16="http://schemas.microsoft.com/office/drawing/2014/main" id="{DB25414A-7EC4-9E4D-9628-4B7042D9B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3223" y="63070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2">
              <a:extLst>
                <a:ext uri="{FF2B5EF4-FFF2-40B4-BE49-F238E27FC236}">
                  <a16:creationId xmlns:a16="http://schemas.microsoft.com/office/drawing/2014/main" id="{5F21606D-4FC2-1A48-8489-4C967D441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585" y="616420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3">
              <a:extLst>
                <a:ext uri="{FF2B5EF4-FFF2-40B4-BE49-F238E27FC236}">
                  <a16:creationId xmlns:a16="http://schemas.microsoft.com/office/drawing/2014/main" id="{DB27D25F-BEC2-F04E-91A8-9388B7351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548" y="49402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4">
              <a:extLst>
                <a:ext uri="{FF2B5EF4-FFF2-40B4-BE49-F238E27FC236}">
                  <a16:creationId xmlns:a16="http://schemas.microsoft.com/office/drawing/2014/main" id="{2036C70A-A72A-6A49-9201-37399E921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8610" y="515297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5">
              <a:extLst>
                <a:ext uri="{FF2B5EF4-FFF2-40B4-BE49-F238E27FC236}">
                  <a16:creationId xmlns:a16="http://schemas.microsoft.com/office/drawing/2014/main" id="{D9FFD90F-D9B3-DF4C-88A3-730498724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910" y="47957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6">
              <a:extLst>
                <a:ext uri="{FF2B5EF4-FFF2-40B4-BE49-F238E27FC236}">
                  <a16:creationId xmlns:a16="http://schemas.microsoft.com/office/drawing/2014/main" id="{4541A2B7-8D87-A141-8DEA-6B3C6CE86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6098" y="61626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7">
              <a:extLst>
                <a:ext uri="{FF2B5EF4-FFF2-40B4-BE49-F238E27FC236}">
                  <a16:creationId xmlns:a16="http://schemas.microsoft.com/office/drawing/2014/main" id="{76B2D749-B81D-844E-AC32-E7C387EFB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9123" y="65229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8">
              <a:extLst>
                <a:ext uri="{FF2B5EF4-FFF2-40B4-BE49-F238E27FC236}">
                  <a16:creationId xmlns:a16="http://schemas.microsoft.com/office/drawing/2014/main" id="{B1EC3EC9-DAA4-634B-8880-D03963FF4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3010" y="47957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9">
              <a:extLst>
                <a:ext uri="{FF2B5EF4-FFF2-40B4-BE49-F238E27FC236}">
                  <a16:creationId xmlns:a16="http://schemas.microsoft.com/office/drawing/2014/main" id="{4C05FF1A-72F6-8745-BDAC-91C14541E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8760" y="48672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0">
              <a:extLst>
                <a:ext uri="{FF2B5EF4-FFF2-40B4-BE49-F238E27FC236}">
                  <a16:creationId xmlns:a16="http://schemas.microsoft.com/office/drawing/2014/main" id="{07C87B7A-2707-584B-B649-CB9054A73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6460" y="58752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1">
              <a:extLst>
                <a:ext uri="{FF2B5EF4-FFF2-40B4-BE49-F238E27FC236}">
                  <a16:creationId xmlns:a16="http://schemas.microsoft.com/office/drawing/2014/main" id="{F13B0082-F70E-244A-A64F-9D9F8D3C4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810" y="558635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id="{8C521CE3-EE8A-CC44-9277-1E657D692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135" y="60911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3">
              <a:extLst>
                <a:ext uri="{FF2B5EF4-FFF2-40B4-BE49-F238E27FC236}">
                  <a16:creationId xmlns:a16="http://schemas.microsoft.com/office/drawing/2014/main" id="{80222FCF-123F-5448-944C-9EC1472B7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160" y="64515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4">
              <a:extLst>
                <a:ext uri="{FF2B5EF4-FFF2-40B4-BE49-F238E27FC236}">
                  <a16:creationId xmlns:a16="http://schemas.microsoft.com/office/drawing/2014/main" id="{6ABDC430-CE02-7A48-94AA-E570B9D95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523" y="630867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5">
              <a:extLst>
                <a:ext uri="{FF2B5EF4-FFF2-40B4-BE49-F238E27FC236}">
                  <a16:creationId xmlns:a16="http://schemas.microsoft.com/office/drawing/2014/main" id="{7B6176F5-0180-054D-B80A-EA59A3EB5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6960" y="659600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89E13905-EFB3-794C-836D-3A093FE9F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498" y="60197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47">
              <a:extLst>
                <a:ext uri="{FF2B5EF4-FFF2-40B4-BE49-F238E27FC236}">
                  <a16:creationId xmlns:a16="http://schemas.microsoft.com/office/drawing/2014/main" id="{35E33C8A-AA6F-304E-880E-13B91D7E0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7323" y="64515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8">
              <a:extLst>
                <a:ext uri="{FF2B5EF4-FFF2-40B4-BE49-F238E27FC236}">
                  <a16:creationId xmlns:a16="http://schemas.microsoft.com/office/drawing/2014/main" id="{701A0E88-75AE-254E-AF5B-316E7EB45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248" y="54434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9">
              <a:extLst>
                <a:ext uri="{FF2B5EF4-FFF2-40B4-BE49-F238E27FC236}">
                  <a16:creationId xmlns:a16="http://schemas.microsoft.com/office/drawing/2014/main" id="{CC9E90A0-66CA-D944-BDD3-4030335ED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0348" y="55149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0">
              <a:extLst>
                <a:ext uri="{FF2B5EF4-FFF2-40B4-BE49-F238E27FC236}">
                  <a16:creationId xmlns:a16="http://schemas.microsoft.com/office/drawing/2014/main" id="{01BD8AC8-51A1-8045-81D1-766FE1EC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2148" y="56593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1">
              <a:extLst>
                <a:ext uri="{FF2B5EF4-FFF2-40B4-BE49-F238E27FC236}">
                  <a16:creationId xmlns:a16="http://schemas.microsoft.com/office/drawing/2014/main" id="{404255AA-1452-8148-B0F6-F85D302F8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248" y="57308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52">
              <a:extLst>
                <a:ext uri="{FF2B5EF4-FFF2-40B4-BE49-F238E27FC236}">
                  <a16:creationId xmlns:a16="http://schemas.microsoft.com/office/drawing/2014/main" id="{FD7A7C24-F4CB-A34E-8BA0-F460AF501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6610" y="55879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3">
              <a:extLst>
                <a:ext uri="{FF2B5EF4-FFF2-40B4-BE49-F238E27FC236}">
                  <a16:creationId xmlns:a16="http://schemas.microsoft.com/office/drawing/2014/main" id="{462E3027-597E-2048-B5C4-8969456AB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9123" y="558635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4">
              <a:extLst>
                <a:ext uri="{FF2B5EF4-FFF2-40B4-BE49-F238E27FC236}">
                  <a16:creationId xmlns:a16="http://schemas.microsoft.com/office/drawing/2014/main" id="{DDD99F81-0A61-FF49-96A8-7FE13959B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2148" y="59467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5">
              <a:extLst>
                <a:ext uri="{FF2B5EF4-FFF2-40B4-BE49-F238E27FC236}">
                  <a16:creationId xmlns:a16="http://schemas.microsoft.com/office/drawing/2014/main" id="{06CF1C99-EEEE-9046-BCDE-189C97730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485" y="55149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56">
              <a:extLst>
                <a:ext uri="{FF2B5EF4-FFF2-40B4-BE49-F238E27FC236}">
                  <a16:creationId xmlns:a16="http://schemas.microsoft.com/office/drawing/2014/main" id="{8E73728F-115A-FC4B-BBA1-A4C596143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160" y="55149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57">
              <a:extLst>
                <a:ext uri="{FF2B5EF4-FFF2-40B4-BE49-F238E27FC236}">
                  <a16:creationId xmlns:a16="http://schemas.microsoft.com/office/drawing/2014/main" id="{8FEE45A1-3069-C640-977A-C235143DF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8185" y="58752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58">
              <a:extLst>
                <a:ext uri="{FF2B5EF4-FFF2-40B4-BE49-F238E27FC236}">
                  <a16:creationId xmlns:a16="http://schemas.microsoft.com/office/drawing/2014/main" id="{3E6BA56D-E66B-0740-A5C2-7385A2962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548" y="573240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59">
              <a:extLst>
                <a:ext uri="{FF2B5EF4-FFF2-40B4-BE49-F238E27FC236}">
                  <a16:creationId xmlns:a16="http://schemas.microsoft.com/office/drawing/2014/main" id="{7F44C653-68AB-374A-808C-89DD122E4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9985" y="60197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0">
              <a:extLst>
                <a:ext uri="{FF2B5EF4-FFF2-40B4-BE49-F238E27FC236}">
                  <a16:creationId xmlns:a16="http://schemas.microsoft.com/office/drawing/2014/main" id="{8F0D4520-A5CE-FC4A-9712-AACF8658C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523" y="54434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1">
              <a:extLst>
                <a:ext uri="{FF2B5EF4-FFF2-40B4-BE49-F238E27FC236}">
                  <a16:creationId xmlns:a16="http://schemas.microsoft.com/office/drawing/2014/main" id="{8179C6F7-E202-874B-A010-10C2D108E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0348" y="58752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2">
              <a:extLst>
                <a:ext uri="{FF2B5EF4-FFF2-40B4-BE49-F238E27FC236}">
                  <a16:creationId xmlns:a16="http://schemas.microsoft.com/office/drawing/2014/main" id="{FF155261-64ED-E448-97C6-6129D9E99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9123" y="501327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63">
              <a:extLst>
                <a:ext uri="{FF2B5EF4-FFF2-40B4-BE49-F238E27FC236}">
                  <a16:creationId xmlns:a16="http://schemas.microsoft.com/office/drawing/2014/main" id="{65F1F218-40F9-8740-AEF9-2E708BED2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048" y="508470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64">
              <a:extLst>
                <a:ext uri="{FF2B5EF4-FFF2-40B4-BE49-F238E27FC236}">
                  <a16:creationId xmlns:a16="http://schemas.microsoft.com/office/drawing/2014/main" id="{8F6A0101-8838-EF49-B937-EE4671E3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585" y="53720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0BF413D6-FAA4-BD4A-9CCB-BCC4DCD33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6098" y="522917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66">
              <a:extLst>
                <a:ext uri="{FF2B5EF4-FFF2-40B4-BE49-F238E27FC236}">
                  <a16:creationId xmlns:a16="http://schemas.microsoft.com/office/drawing/2014/main" id="{7EB391ED-BD8A-0646-A35F-213DCA778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6460" y="52990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67">
              <a:extLst>
                <a:ext uri="{FF2B5EF4-FFF2-40B4-BE49-F238E27FC236}">
                  <a16:creationId xmlns:a16="http://schemas.microsoft.com/office/drawing/2014/main" id="{1BE21906-B73C-0342-B5CA-EEE5A8CA4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935" y="49402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68">
              <a:extLst>
                <a:ext uri="{FF2B5EF4-FFF2-40B4-BE49-F238E27FC236}">
                  <a16:creationId xmlns:a16="http://schemas.microsoft.com/office/drawing/2014/main" id="{B9121C4B-0BB3-204E-8ADA-CE294D58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585" y="49402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69">
              <a:extLst>
                <a:ext uri="{FF2B5EF4-FFF2-40B4-BE49-F238E27FC236}">
                  <a16:creationId xmlns:a16="http://schemas.microsoft.com/office/drawing/2014/main" id="{5D00B8C4-BFF6-5640-97AD-33FF3C07F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248" y="493865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0">
              <a:extLst>
                <a:ext uri="{FF2B5EF4-FFF2-40B4-BE49-F238E27FC236}">
                  <a16:creationId xmlns:a16="http://schemas.microsoft.com/office/drawing/2014/main" id="{BE975F60-711E-E449-9EFE-244918D0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0860" y="494183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489C68B6-64E5-2946-AD7E-269CCDA64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9123" y="479419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2">
              <a:extLst>
                <a:ext uri="{FF2B5EF4-FFF2-40B4-BE49-F238E27FC236}">
                  <a16:creationId xmlns:a16="http://schemas.microsoft.com/office/drawing/2014/main" id="{A2A3AD34-D295-7740-BFEC-9C8BBD9C5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2148" y="515455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73">
              <a:extLst>
                <a:ext uri="{FF2B5EF4-FFF2-40B4-BE49-F238E27FC236}">
                  <a16:creationId xmlns:a16="http://schemas.microsoft.com/office/drawing/2014/main" id="{241EDBB5-4990-A64D-9FD4-005F72A5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5173" y="50116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4">
              <a:extLst>
                <a:ext uri="{FF2B5EF4-FFF2-40B4-BE49-F238E27FC236}">
                  <a16:creationId xmlns:a16="http://schemas.microsoft.com/office/drawing/2014/main" id="{9A272502-EFC0-2142-AD51-CB4C20914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23" y="638010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75">
              <a:extLst>
                <a:ext uri="{FF2B5EF4-FFF2-40B4-BE49-F238E27FC236}">
                  <a16:creationId xmlns:a16="http://schemas.microsoft.com/office/drawing/2014/main" id="{9F430E04-6AF5-184F-88BF-5618543C4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6460" y="659600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76">
              <a:extLst>
                <a:ext uri="{FF2B5EF4-FFF2-40B4-BE49-F238E27FC236}">
                  <a16:creationId xmlns:a16="http://schemas.microsoft.com/office/drawing/2014/main" id="{B2731C37-209C-7F42-9042-64963BDC1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3223" y="659600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77">
              <a:extLst>
                <a:ext uri="{FF2B5EF4-FFF2-40B4-BE49-F238E27FC236}">
                  <a16:creationId xmlns:a16="http://schemas.microsoft.com/office/drawing/2014/main" id="{ED13BDBC-7F72-9640-8658-59F9FC09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1423" y="63070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78">
              <a:extLst>
                <a:ext uri="{FF2B5EF4-FFF2-40B4-BE49-F238E27FC236}">
                  <a16:creationId xmlns:a16="http://schemas.microsoft.com/office/drawing/2014/main" id="{8D1B72E1-95F3-794F-A58A-F2A27145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8185" y="659600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79">
              <a:extLst>
                <a:ext uri="{FF2B5EF4-FFF2-40B4-BE49-F238E27FC236}">
                  <a16:creationId xmlns:a16="http://schemas.microsoft.com/office/drawing/2014/main" id="{C8FD7EB2-9EDF-D144-A293-C7F458766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1060" y="65229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80">
              <a:extLst>
                <a:ext uri="{FF2B5EF4-FFF2-40B4-BE49-F238E27FC236}">
                  <a16:creationId xmlns:a16="http://schemas.microsoft.com/office/drawing/2014/main" id="{84FB6F68-06FA-DE44-8555-03ADCCA6F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9623" y="62356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81">
              <a:extLst>
                <a:ext uri="{FF2B5EF4-FFF2-40B4-BE49-F238E27FC236}">
                  <a16:creationId xmlns:a16="http://schemas.microsoft.com/office/drawing/2014/main" id="{CB300C75-6C5E-6747-B058-07EDE301D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4085" y="56593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2">
              <a:extLst>
                <a:ext uri="{FF2B5EF4-FFF2-40B4-BE49-F238E27FC236}">
                  <a16:creationId xmlns:a16="http://schemas.microsoft.com/office/drawing/2014/main" id="{7FB0934B-706C-4A4F-A9F7-33EE99DB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1060" y="53720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3">
              <a:extLst>
                <a:ext uri="{FF2B5EF4-FFF2-40B4-BE49-F238E27FC236}">
                  <a16:creationId xmlns:a16="http://schemas.microsoft.com/office/drawing/2014/main" id="{CEABC5D7-E237-CE48-8EE1-CDB41AC6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160" y="52990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84">
              <a:extLst>
                <a:ext uri="{FF2B5EF4-FFF2-40B4-BE49-F238E27FC236}">
                  <a16:creationId xmlns:a16="http://schemas.microsoft.com/office/drawing/2014/main" id="{25A2415E-80E1-5B46-B749-812D10A78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9623" y="55879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85">
              <a:extLst>
                <a:ext uri="{FF2B5EF4-FFF2-40B4-BE49-F238E27FC236}">
                  <a16:creationId xmlns:a16="http://schemas.microsoft.com/office/drawing/2014/main" id="{395C3DD4-EEB4-9D47-9D46-6FC61F648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1423" y="55879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86">
              <a:extLst>
                <a:ext uri="{FF2B5EF4-FFF2-40B4-BE49-F238E27FC236}">
                  <a16:creationId xmlns:a16="http://schemas.microsoft.com/office/drawing/2014/main" id="{B5809568-7FCC-454F-A682-419E2FA8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4298" y="5587946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87">
              <a:extLst>
                <a:ext uri="{FF2B5EF4-FFF2-40B4-BE49-F238E27FC236}">
                  <a16:creationId xmlns:a16="http://schemas.microsoft.com/office/drawing/2014/main" id="{A439E01E-426C-C544-8F44-B443C4C5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135" y="57308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88">
              <a:extLst>
                <a:ext uri="{FF2B5EF4-FFF2-40B4-BE49-F238E27FC236}">
                  <a16:creationId xmlns:a16="http://schemas.microsoft.com/office/drawing/2014/main" id="{9FB5AF3E-A997-5E49-8E1D-D65F76754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160" y="508153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89">
              <a:extLst>
                <a:ext uri="{FF2B5EF4-FFF2-40B4-BE49-F238E27FC236}">
                  <a16:creationId xmlns:a16="http://schemas.microsoft.com/office/drawing/2014/main" id="{5D7F3ED6-A192-8E49-8B93-48EA4F91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4085" y="47957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0">
              <a:extLst>
                <a:ext uri="{FF2B5EF4-FFF2-40B4-BE49-F238E27FC236}">
                  <a16:creationId xmlns:a16="http://schemas.microsoft.com/office/drawing/2014/main" id="{5B720CE5-EC89-9B46-8E58-18C44CF16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5" y="4795784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6993DAD3-5317-804F-A3AC-D106D527C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85" y="6234059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2">
              <a:extLst>
                <a:ext uri="{FF2B5EF4-FFF2-40B4-BE49-F238E27FC236}">
                  <a16:creationId xmlns:a16="http://schemas.microsoft.com/office/drawing/2014/main" id="{B34E48C8-2EFB-6C47-BE4F-65CD850B2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048" y="48672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3">
              <a:extLst>
                <a:ext uri="{FF2B5EF4-FFF2-40B4-BE49-F238E27FC236}">
                  <a16:creationId xmlns:a16="http://schemas.microsoft.com/office/drawing/2014/main" id="{C896682D-928F-2F42-9D82-2373C3596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4298" y="6594421"/>
              <a:ext cx="73025" cy="730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C712DA3-8149-A047-BB68-989F2E1ECF43}"/>
              </a:ext>
            </a:extLst>
          </p:cNvPr>
          <p:cNvGrpSpPr/>
          <p:nvPr/>
        </p:nvGrpSpPr>
        <p:grpSpPr>
          <a:xfrm>
            <a:off x="1726639" y="2023458"/>
            <a:ext cx="1856316" cy="1377001"/>
            <a:chOff x="1726639" y="2023458"/>
            <a:chExt cx="1856316" cy="1377001"/>
          </a:xfrm>
        </p:grpSpPr>
        <p:sp>
          <p:nvSpPr>
            <p:cNvPr id="99" name="12 Elipse">
              <a:extLst>
                <a:ext uri="{FF2B5EF4-FFF2-40B4-BE49-F238E27FC236}">
                  <a16:creationId xmlns:a16="http://schemas.microsoft.com/office/drawing/2014/main" id="{81C10D77-6D52-5A4F-B3F1-750082129B4F}"/>
                </a:ext>
              </a:extLst>
            </p:cNvPr>
            <p:cNvSpPr/>
            <p:nvPr/>
          </p:nvSpPr>
          <p:spPr>
            <a:xfrm>
              <a:off x="1726639" y="2737284"/>
              <a:ext cx="671794" cy="6244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11 Arco">
              <a:extLst>
                <a:ext uri="{FF2B5EF4-FFF2-40B4-BE49-F238E27FC236}">
                  <a16:creationId xmlns:a16="http://schemas.microsoft.com/office/drawing/2014/main" id="{736A8C04-FEF9-4941-B185-371483404126}"/>
                </a:ext>
              </a:extLst>
            </p:cNvPr>
            <p:cNvSpPr/>
            <p:nvPr/>
          </p:nvSpPr>
          <p:spPr>
            <a:xfrm>
              <a:off x="2064630" y="2023458"/>
              <a:ext cx="1518325" cy="1377001"/>
            </a:xfrm>
            <a:prstGeom prst="arc">
              <a:avLst>
                <a:gd name="adj1" fmla="val 10740030"/>
                <a:gd name="adj2" fmla="val 20579188"/>
              </a:avLst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A1205C6-AC8E-BD48-8EE9-8426449185E1}"/>
              </a:ext>
            </a:extLst>
          </p:cNvPr>
          <p:cNvGrpSpPr/>
          <p:nvPr/>
        </p:nvGrpSpPr>
        <p:grpSpPr>
          <a:xfrm>
            <a:off x="4389190" y="2859873"/>
            <a:ext cx="1856316" cy="1377001"/>
            <a:chOff x="1726639" y="2023458"/>
            <a:chExt cx="1856316" cy="1377001"/>
          </a:xfrm>
        </p:grpSpPr>
        <p:sp>
          <p:nvSpPr>
            <p:cNvPr id="114" name="12 Elipse">
              <a:extLst>
                <a:ext uri="{FF2B5EF4-FFF2-40B4-BE49-F238E27FC236}">
                  <a16:creationId xmlns:a16="http://schemas.microsoft.com/office/drawing/2014/main" id="{71599EBE-FD52-6D44-96B7-2C4FCFE32886}"/>
                </a:ext>
              </a:extLst>
            </p:cNvPr>
            <p:cNvSpPr/>
            <p:nvPr/>
          </p:nvSpPr>
          <p:spPr>
            <a:xfrm>
              <a:off x="1726639" y="2737284"/>
              <a:ext cx="671794" cy="6244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5" name="11 Arco">
              <a:extLst>
                <a:ext uri="{FF2B5EF4-FFF2-40B4-BE49-F238E27FC236}">
                  <a16:creationId xmlns:a16="http://schemas.microsoft.com/office/drawing/2014/main" id="{ED096108-F572-AE48-84F9-115B3E604A35}"/>
                </a:ext>
              </a:extLst>
            </p:cNvPr>
            <p:cNvSpPr/>
            <p:nvPr/>
          </p:nvSpPr>
          <p:spPr>
            <a:xfrm>
              <a:off x="2064630" y="2023458"/>
              <a:ext cx="1518325" cy="1377001"/>
            </a:xfrm>
            <a:prstGeom prst="arc">
              <a:avLst>
                <a:gd name="adj1" fmla="val 10740030"/>
                <a:gd name="adj2" fmla="val 20579188"/>
              </a:avLst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01" name="Picture 11" descr="1JX9">
            <a:extLst>
              <a:ext uri="{FF2B5EF4-FFF2-40B4-BE49-F238E27FC236}">
                <a16:creationId xmlns:a16="http://schemas.microsoft.com/office/drawing/2014/main" id="{B6819A2A-DFC0-5D47-B80C-A50DF1D36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57" t="7909" r="11516" b="2727"/>
          <a:stretch>
            <a:fillRect/>
          </a:stretch>
        </p:blipFill>
        <p:spPr bwMode="auto">
          <a:xfrm>
            <a:off x="8656778" y="3395022"/>
            <a:ext cx="1470592" cy="16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91114B9-3B8A-AB4D-9F15-F2471FC3F17A}"/>
              </a:ext>
            </a:extLst>
          </p:cNvPr>
          <p:cNvGrpSpPr/>
          <p:nvPr/>
        </p:nvGrpSpPr>
        <p:grpSpPr>
          <a:xfrm>
            <a:off x="7172079" y="3655496"/>
            <a:ext cx="1671920" cy="1377001"/>
            <a:chOff x="7348664" y="2729065"/>
            <a:chExt cx="1671920" cy="1377001"/>
          </a:xfrm>
        </p:grpSpPr>
        <p:sp>
          <p:nvSpPr>
            <p:cNvPr id="8" name="6 Elipse">
              <a:extLst>
                <a:ext uri="{FF2B5EF4-FFF2-40B4-BE49-F238E27FC236}">
                  <a16:creationId xmlns:a16="http://schemas.microsoft.com/office/drawing/2014/main" id="{9EDEE4A4-14AA-0F48-A5A9-7B8C7784B2DA}"/>
                </a:ext>
              </a:extLst>
            </p:cNvPr>
            <p:cNvSpPr/>
            <p:nvPr/>
          </p:nvSpPr>
          <p:spPr>
            <a:xfrm>
              <a:off x="7348664" y="3417565"/>
              <a:ext cx="257456" cy="2616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14 Arco">
              <a:extLst>
                <a:ext uri="{FF2B5EF4-FFF2-40B4-BE49-F238E27FC236}">
                  <a16:creationId xmlns:a16="http://schemas.microsoft.com/office/drawing/2014/main" id="{22794E93-978C-4043-8324-52DFDBA2DD3D}"/>
                </a:ext>
              </a:extLst>
            </p:cNvPr>
            <p:cNvSpPr/>
            <p:nvPr/>
          </p:nvSpPr>
          <p:spPr>
            <a:xfrm>
              <a:off x="7502259" y="2729065"/>
              <a:ext cx="1518325" cy="1377001"/>
            </a:xfrm>
            <a:prstGeom prst="arc">
              <a:avLst>
                <a:gd name="adj1" fmla="val 10740030"/>
                <a:gd name="adj2" fmla="val 20579188"/>
              </a:avLst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1737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74C58-E5D6-1D44-8715-47B40CE647D8}"/>
              </a:ext>
            </a:extLst>
          </p:cNvPr>
          <p:cNvSpPr/>
          <p:nvPr/>
        </p:nvSpPr>
        <p:spPr>
          <a:xfrm>
            <a:off x="4451058" y="1360065"/>
            <a:ext cx="3289883" cy="4137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4804A-9D1B-0448-8449-0390C103C290}"/>
              </a:ext>
            </a:extLst>
          </p:cNvPr>
          <p:cNvSpPr/>
          <p:nvPr/>
        </p:nvSpPr>
        <p:spPr>
          <a:xfrm>
            <a:off x="4513625" y="1360065"/>
            <a:ext cx="3164748" cy="406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D73A-75AC-0C40-81AD-DA0FEF95C380}"/>
              </a:ext>
            </a:extLst>
          </p:cNvPr>
          <p:cNvSpPr/>
          <p:nvPr/>
        </p:nvSpPr>
        <p:spPr>
          <a:xfrm>
            <a:off x="4513625" y="1006678"/>
            <a:ext cx="3164748" cy="68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FFE73-A8CE-0349-8D75-F3C42ADB707E}"/>
              </a:ext>
            </a:extLst>
          </p:cNvPr>
          <p:cNvSpPr/>
          <p:nvPr/>
        </p:nvSpPr>
        <p:spPr>
          <a:xfrm>
            <a:off x="4355631" y="687897"/>
            <a:ext cx="3513241" cy="66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ADAB69-2B54-1F43-ABF2-8B9CA2B6FD32}"/>
              </a:ext>
            </a:extLst>
          </p:cNvPr>
          <p:cNvGrpSpPr/>
          <p:nvPr/>
        </p:nvGrpSpPr>
        <p:grpSpPr>
          <a:xfrm>
            <a:off x="3350756" y="3082195"/>
            <a:ext cx="2612627" cy="279400"/>
            <a:chOff x="3350756" y="3082195"/>
            <a:chExt cx="2612627" cy="279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BF7FE9-0ABA-FF4E-96C5-A58F928C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0756" y="3082195"/>
              <a:ext cx="520700" cy="2794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BB840A-3731-3546-B0AC-8FA442AFC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288" y="3214029"/>
              <a:ext cx="1931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70541E-BD00-F048-9223-4EFB3B2ED30B}"/>
              </a:ext>
            </a:extLst>
          </p:cNvPr>
          <p:cNvGrpSpPr/>
          <p:nvPr/>
        </p:nvGrpSpPr>
        <p:grpSpPr>
          <a:xfrm>
            <a:off x="4769491" y="2171851"/>
            <a:ext cx="2569086" cy="3079570"/>
            <a:chOff x="4769491" y="2171851"/>
            <a:chExt cx="2569086" cy="307957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34F926A-F826-6440-B6A6-BB007BE1D028}"/>
                </a:ext>
              </a:extLst>
            </p:cNvPr>
            <p:cNvGrpSpPr/>
            <p:nvPr/>
          </p:nvGrpSpPr>
          <p:grpSpPr>
            <a:xfrm>
              <a:off x="4925211" y="2171851"/>
              <a:ext cx="2413366" cy="3079570"/>
              <a:chOff x="4925211" y="2171851"/>
              <a:chExt cx="2413366" cy="30795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1AE95C7-349F-3F48-8AEE-AAB7E13DEFD5}"/>
                  </a:ext>
                </a:extLst>
              </p:cNvPr>
              <p:cNvSpPr/>
              <p:nvPr/>
            </p:nvSpPr>
            <p:spPr>
              <a:xfrm>
                <a:off x="4925211" y="4424185"/>
                <a:ext cx="273562" cy="273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61A2D9-341E-D24E-BEC9-31EEDE4FF893}"/>
                  </a:ext>
                </a:extLst>
              </p:cNvPr>
              <p:cNvSpPr/>
              <p:nvPr/>
            </p:nvSpPr>
            <p:spPr>
              <a:xfrm>
                <a:off x="5168469" y="3461323"/>
                <a:ext cx="801303" cy="801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DD4850-E90F-9740-875B-CBA10137C051}"/>
                  </a:ext>
                </a:extLst>
              </p:cNvPr>
              <p:cNvSpPr/>
              <p:nvPr/>
            </p:nvSpPr>
            <p:spPr>
              <a:xfrm>
                <a:off x="6720851" y="4633695"/>
                <a:ext cx="617726" cy="6177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1213130-0060-524B-8057-F50E50669B4D}"/>
                  </a:ext>
                </a:extLst>
              </p:cNvPr>
              <p:cNvSpPr/>
              <p:nvPr/>
            </p:nvSpPr>
            <p:spPr>
              <a:xfrm>
                <a:off x="6394045" y="2171851"/>
                <a:ext cx="387684" cy="387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7210EF9-B1D0-2F49-BCE0-0D2CE7812ED6}"/>
                  </a:ext>
                </a:extLst>
              </p:cNvPr>
              <p:cNvSpPr/>
              <p:nvPr/>
            </p:nvSpPr>
            <p:spPr>
              <a:xfrm>
                <a:off x="6857808" y="3225067"/>
                <a:ext cx="480768" cy="480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26E9DE-F59D-2D48-971E-2199F3888325}"/>
                </a:ext>
              </a:extLst>
            </p:cNvPr>
            <p:cNvSpPr/>
            <p:nvPr/>
          </p:nvSpPr>
          <p:spPr>
            <a:xfrm>
              <a:off x="4769491" y="2452862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365880-86B2-754E-9602-C9778B461C77}"/>
              </a:ext>
            </a:extLst>
          </p:cNvPr>
          <p:cNvGrpSpPr/>
          <p:nvPr/>
        </p:nvGrpSpPr>
        <p:grpSpPr>
          <a:xfrm>
            <a:off x="5264705" y="2230305"/>
            <a:ext cx="4039781" cy="2909291"/>
            <a:chOff x="5264705" y="2230305"/>
            <a:chExt cx="4039781" cy="290929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918C56-1E6C-3E4E-805A-93386B0B0B7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297" y="2383519"/>
              <a:ext cx="1460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4D859A-8B0B-414A-AA40-CEF32942CA03}"/>
                </a:ext>
              </a:extLst>
            </p:cNvPr>
            <p:cNvCxnSpPr>
              <a:cxnSpLocks/>
            </p:cNvCxnSpPr>
            <p:nvPr/>
          </p:nvCxnSpPr>
          <p:spPr>
            <a:xfrm>
              <a:off x="5385732" y="2720477"/>
              <a:ext cx="2919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880FC2-88EE-904A-AD94-BD64E438DF4B}"/>
                </a:ext>
              </a:extLst>
            </p:cNvPr>
            <p:cNvCxnSpPr>
              <a:cxnSpLocks/>
            </p:cNvCxnSpPr>
            <p:nvPr/>
          </p:nvCxnSpPr>
          <p:spPr>
            <a:xfrm>
              <a:off x="6035705" y="3887945"/>
              <a:ext cx="2269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AD4A7D-8081-9B49-B304-1F2FFB29A681}"/>
                </a:ext>
              </a:extLst>
            </p:cNvPr>
            <p:cNvCxnSpPr>
              <a:cxnSpLocks/>
            </p:cNvCxnSpPr>
            <p:nvPr/>
          </p:nvCxnSpPr>
          <p:spPr>
            <a:xfrm>
              <a:off x="5264705" y="4559064"/>
              <a:ext cx="3040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3DA19B-892A-FB4E-9E96-109757051CBC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09" y="3428998"/>
              <a:ext cx="9005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4C3783-8FBC-6245-AF46-748157299395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08" y="4974583"/>
              <a:ext cx="900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8E5285-7EE4-E744-A74B-456DD022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5100" y="2230305"/>
              <a:ext cx="965200" cy="2794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7BC3F27-9678-EF4B-97E1-60244304A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2577193"/>
              <a:ext cx="965200" cy="2794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3D81402-C746-7A4C-B900-48AC710A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9286" y="3289298"/>
              <a:ext cx="965200" cy="2794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1424E0-564A-0449-AE33-9675BF60E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9286" y="3731147"/>
              <a:ext cx="965200" cy="2794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E433B59-BF1C-214C-A4D2-431016C03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4418347"/>
              <a:ext cx="965200" cy="2794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FA0A763-222D-1D4C-85A8-DA0BE1C94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0543" y="4860196"/>
              <a:ext cx="965200" cy="2794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6D7F05-3D40-7B41-82DF-4497C63A58C3}"/>
              </a:ext>
            </a:extLst>
          </p:cNvPr>
          <p:cNvGrpSpPr/>
          <p:nvPr/>
        </p:nvGrpSpPr>
        <p:grpSpPr>
          <a:xfrm>
            <a:off x="7803508" y="998673"/>
            <a:ext cx="2066360" cy="1143461"/>
            <a:chOff x="8546402" y="968798"/>
            <a:chExt cx="2066360" cy="114346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4533B4-0102-CB48-B903-414CEB60E1A5}"/>
                </a:ext>
              </a:extLst>
            </p:cNvPr>
            <p:cNvCxnSpPr>
              <a:endCxn id="39" idx="6"/>
            </p:cNvCxnSpPr>
            <p:nvPr/>
          </p:nvCxnSpPr>
          <p:spPr>
            <a:xfrm flipV="1">
              <a:off x="8823631" y="1695315"/>
              <a:ext cx="276444" cy="64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948BB92-BBE2-8448-AA4F-A29B4AB3E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3922" y="1832859"/>
              <a:ext cx="228600" cy="27940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703C6-C061-8748-B37F-01096DBD4A67}"/>
                </a:ext>
              </a:extLst>
            </p:cNvPr>
            <p:cNvSpPr/>
            <p:nvPr/>
          </p:nvSpPr>
          <p:spPr>
            <a:xfrm>
              <a:off x="9983588" y="968798"/>
              <a:ext cx="100668" cy="782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35DC045-0684-294A-AD34-8C91E86A2902}"/>
                </a:ext>
              </a:extLst>
            </p:cNvPr>
            <p:cNvGrpSpPr/>
            <p:nvPr/>
          </p:nvGrpSpPr>
          <p:grpSpPr>
            <a:xfrm>
              <a:off x="8546402" y="1088602"/>
              <a:ext cx="2066360" cy="883549"/>
              <a:chOff x="8546402" y="1088602"/>
              <a:chExt cx="2066360" cy="88354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005139C-72C4-9C42-8478-96667BBAF7E4}"/>
                  </a:ext>
                </a:extLst>
              </p:cNvPr>
              <p:cNvSpPr/>
              <p:nvPr/>
            </p:nvSpPr>
            <p:spPr>
              <a:xfrm>
                <a:off x="8546402" y="1418478"/>
                <a:ext cx="553673" cy="5536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64C74D9-4A7E-684D-8B3D-EFFE0FE8C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8704" y="1562082"/>
                <a:ext cx="228600" cy="27940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E6542D-8C10-2C43-8244-EDD137C9B626}"/>
                  </a:ext>
                </a:extLst>
              </p:cNvPr>
              <p:cNvSpPr/>
              <p:nvPr/>
            </p:nvSpPr>
            <p:spPr>
              <a:xfrm>
                <a:off x="9728773" y="1379855"/>
                <a:ext cx="100668" cy="3714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E613424-107E-D945-83CC-7ABCE80EC588}"/>
                  </a:ext>
                </a:extLst>
              </p:cNvPr>
              <p:cNvSpPr/>
              <p:nvPr/>
            </p:nvSpPr>
            <p:spPr>
              <a:xfrm>
                <a:off x="9856704" y="1088602"/>
                <a:ext cx="100668" cy="6627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4DC8950-7563-3648-AABA-806F1CFE8EC9}"/>
                  </a:ext>
                </a:extLst>
              </p:cNvPr>
              <p:cNvSpPr/>
              <p:nvPr/>
            </p:nvSpPr>
            <p:spPr>
              <a:xfrm>
                <a:off x="10110472" y="1167657"/>
                <a:ext cx="100668" cy="5843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98EB78-86AB-C341-8971-76F7C84FAA12}"/>
                  </a:ext>
                </a:extLst>
              </p:cNvPr>
              <p:cNvSpPr/>
              <p:nvPr/>
            </p:nvSpPr>
            <p:spPr>
              <a:xfrm>
                <a:off x="10236254" y="1448332"/>
                <a:ext cx="100668" cy="30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4DF6819-3C4C-5A4B-81E8-18D4F4D9B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5081" y="1752643"/>
                <a:ext cx="1157681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47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eaker">
            <a:extLst>
              <a:ext uri="{FF2B5EF4-FFF2-40B4-BE49-F238E27FC236}">
                <a16:creationId xmlns:a16="http://schemas.microsoft.com/office/drawing/2014/main" id="{0E3B0DD9-F9FA-7547-A99C-15B88511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5816" y="2385551"/>
            <a:ext cx="2086897" cy="2086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87150-4A8E-4045-9799-4D0946C4B397}"/>
              </a:ext>
            </a:extLst>
          </p:cNvPr>
          <p:cNvSpPr txBox="1"/>
          <p:nvPr/>
        </p:nvSpPr>
        <p:spPr>
          <a:xfrm>
            <a:off x="2001648" y="3381176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new(inputs, </a:t>
            </a:r>
            <a:r>
              <a:rPr lang="es-ES_tradnl" sz="1200" dirty="0" err="1">
                <a:latin typeface="Courier" pitchFamily="2" charset="0"/>
                <a:cs typeface="Arial" panose="020B0604020202020204" pitchFamily="34" charset="0"/>
              </a:rPr>
              <a:t>plot_options</a:t>
            </a:r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7C41B-5F7F-8147-B3F5-084D7807D751}"/>
              </a:ext>
            </a:extLst>
          </p:cNvPr>
          <p:cNvSpPr txBox="1"/>
          <p:nvPr/>
        </p:nvSpPr>
        <p:spPr>
          <a:xfrm>
            <a:off x="3024364" y="3738464"/>
            <a:ext cx="148630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load(</a:t>
            </a:r>
            <a:r>
              <a:rPr lang="es-ES_tradnl" sz="1200" dirty="0" err="1">
                <a:latin typeface="Courier" pitchFamily="2" charset="0"/>
                <a:cs typeface="Arial" panose="020B0604020202020204" pitchFamily="34" charset="0"/>
              </a:rPr>
              <a:t>filename</a:t>
            </a:r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7AB47-663F-AC45-8429-6524AD9D724B}"/>
              </a:ext>
            </a:extLst>
          </p:cNvPr>
          <p:cNvSpPr txBox="1"/>
          <p:nvPr/>
        </p:nvSpPr>
        <p:spPr>
          <a:xfrm>
            <a:off x="6522713" y="3362703"/>
            <a:ext cx="148630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_tradnl" sz="1200" dirty="0" err="1">
                <a:latin typeface="Courier" pitchFamily="2" charset="0"/>
                <a:cs typeface="Arial" panose="020B0604020202020204" pitchFamily="34" charset="0"/>
              </a:rPr>
              <a:t>save</a:t>
            </a:r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lang="es-ES_tradnl" sz="1200" dirty="0" err="1">
                <a:latin typeface="Courier" pitchFamily="2" charset="0"/>
                <a:cs typeface="Arial" panose="020B0604020202020204" pitchFamily="34" charset="0"/>
              </a:rPr>
              <a:t>filename</a:t>
            </a:r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7DA310-7BDB-CA46-957D-EAA03C1E9E55}"/>
              </a:ext>
            </a:extLst>
          </p:cNvPr>
          <p:cNvSpPr txBox="1"/>
          <p:nvPr/>
        </p:nvSpPr>
        <p:spPr>
          <a:xfrm>
            <a:off x="6522713" y="3744112"/>
            <a:ext cx="148630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_tradnl" sz="1200" dirty="0" err="1">
                <a:latin typeface="Courier" pitchFamily="2" charset="0"/>
                <a:cs typeface="Arial" panose="020B0604020202020204" pitchFamily="34" charset="0"/>
              </a:rPr>
              <a:t>plot</a:t>
            </a:r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lang="es-ES_tradnl" sz="1200" dirty="0" err="1">
                <a:latin typeface="Courier" pitchFamily="2" charset="0"/>
                <a:cs typeface="Arial" panose="020B0604020202020204" pitchFamily="34" charset="0"/>
              </a:rPr>
              <a:t>filename</a:t>
            </a:r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463DA-D664-F64E-97D8-B1CA8FD7834E}"/>
              </a:ext>
            </a:extLst>
          </p:cNvPr>
          <p:cNvSpPr txBox="1"/>
          <p:nvPr/>
        </p:nvSpPr>
        <p:spPr>
          <a:xfrm>
            <a:off x="6530086" y="4120101"/>
            <a:ext cx="167225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_tradnl" sz="1200" dirty="0" err="1">
                <a:latin typeface="Courier" pitchFamily="2" charset="0"/>
                <a:cs typeface="Arial" panose="020B0604020202020204" pitchFamily="34" charset="0"/>
              </a:rPr>
              <a:t>export</a:t>
            </a:r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lang="es-ES_tradnl" sz="1200" dirty="0" err="1">
                <a:latin typeface="Courier" pitchFamily="2" charset="0"/>
                <a:cs typeface="Arial" panose="020B0604020202020204" pitchFamily="34" charset="0"/>
              </a:rPr>
              <a:t>filename</a:t>
            </a:r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7C99DE-D22F-5944-8346-5D2003580ED0}"/>
              </a:ext>
            </a:extLst>
          </p:cNvPr>
          <p:cNvSpPr txBox="1"/>
          <p:nvPr/>
        </p:nvSpPr>
        <p:spPr>
          <a:xfrm>
            <a:off x="4577458" y="493766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>
                <a:latin typeface="Courier" pitchFamily="2" charset="0"/>
                <a:cs typeface="Arial" panose="020B0604020202020204" pitchFamily="34" charset="0"/>
              </a:rPr>
              <a:t>simulate</a:t>
            </a:r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lang="es-ES_tradnl" sz="1200" dirty="0" err="1">
                <a:latin typeface="Courier" pitchFamily="2" charset="0"/>
                <a:cs typeface="Arial" panose="020B0604020202020204" pitchFamily="34" charset="0"/>
              </a:rPr>
              <a:t>sim_type</a:t>
            </a:r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FC7A7-F7D1-F244-8E29-0CD92EEF280D}"/>
              </a:ext>
            </a:extLst>
          </p:cNvPr>
          <p:cNvSpPr txBox="1"/>
          <p:nvPr/>
        </p:nvSpPr>
        <p:spPr>
          <a:xfrm>
            <a:off x="6526259" y="3006190"/>
            <a:ext cx="11412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_tradnl" sz="1200" dirty="0">
                <a:latin typeface="Courier" pitchFamily="2" charset="0"/>
                <a:cs typeface="Arial" panose="020B0604020202020204" pitchFamily="34" charset="0"/>
              </a:rPr>
              <a:t>status()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4813550-5A0D-354B-B305-5F9280300BCE}"/>
              </a:ext>
            </a:extLst>
          </p:cNvPr>
          <p:cNvSpPr/>
          <p:nvPr/>
        </p:nvSpPr>
        <p:spPr>
          <a:xfrm>
            <a:off x="4510668" y="3427221"/>
            <a:ext cx="388373" cy="2156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D364F3A-7F46-8640-968C-48083325167A}"/>
              </a:ext>
            </a:extLst>
          </p:cNvPr>
          <p:cNvSpPr/>
          <p:nvPr/>
        </p:nvSpPr>
        <p:spPr>
          <a:xfrm>
            <a:off x="4510668" y="3794856"/>
            <a:ext cx="388373" cy="2156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2CF4B96-A7FC-634A-AFB6-E97A6A43C615}"/>
              </a:ext>
            </a:extLst>
          </p:cNvPr>
          <p:cNvSpPr/>
          <p:nvPr/>
        </p:nvSpPr>
        <p:spPr>
          <a:xfrm>
            <a:off x="6134340" y="3057994"/>
            <a:ext cx="388373" cy="2156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30276DA-CCA3-264A-BF98-59C7C8491538}"/>
              </a:ext>
            </a:extLst>
          </p:cNvPr>
          <p:cNvSpPr/>
          <p:nvPr/>
        </p:nvSpPr>
        <p:spPr>
          <a:xfrm>
            <a:off x="6141713" y="4150757"/>
            <a:ext cx="388373" cy="2156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7C92643-3C58-4F40-A67D-7BC0605E24C6}"/>
              </a:ext>
            </a:extLst>
          </p:cNvPr>
          <p:cNvSpPr/>
          <p:nvPr/>
        </p:nvSpPr>
        <p:spPr>
          <a:xfrm>
            <a:off x="6134340" y="3788499"/>
            <a:ext cx="388373" cy="2156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68690FDB-6AE8-1A42-9E9F-3B651F5317A1}"/>
              </a:ext>
            </a:extLst>
          </p:cNvPr>
          <p:cNvSpPr/>
          <p:nvPr/>
        </p:nvSpPr>
        <p:spPr>
          <a:xfrm>
            <a:off x="6134340" y="3422248"/>
            <a:ext cx="388373" cy="2156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2018FFB0-F27A-9841-A5CA-0DB4ACD655A4}"/>
              </a:ext>
            </a:extLst>
          </p:cNvPr>
          <p:cNvSpPr/>
          <p:nvPr/>
        </p:nvSpPr>
        <p:spPr>
          <a:xfrm>
            <a:off x="5245390" y="4412489"/>
            <a:ext cx="522339" cy="522339"/>
          </a:xfrm>
          <a:prstGeom prst="donut">
            <a:avLst>
              <a:gd name="adj" fmla="val 174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206CF18-D6E6-D746-9B30-53A00A02A9CC}"/>
              </a:ext>
            </a:extLst>
          </p:cNvPr>
          <p:cNvSpPr/>
          <p:nvPr/>
        </p:nvSpPr>
        <p:spPr>
          <a:xfrm rot="5400000">
            <a:off x="5666919" y="4561372"/>
            <a:ext cx="119746" cy="224573"/>
          </a:xfrm>
          <a:prstGeom prst="rightArrow">
            <a:avLst>
              <a:gd name="adj1" fmla="val 50000"/>
              <a:gd name="adj2" fmla="val 93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3AC1AE98-66BB-3244-B26C-DBB02744888B}"/>
              </a:ext>
            </a:extLst>
          </p:cNvPr>
          <p:cNvSpPr/>
          <p:nvPr/>
        </p:nvSpPr>
        <p:spPr>
          <a:xfrm rot="16200000">
            <a:off x="5226454" y="4561371"/>
            <a:ext cx="119746" cy="224573"/>
          </a:xfrm>
          <a:prstGeom prst="rightArrow">
            <a:avLst>
              <a:gd name="adj1" fmla="val 50000"/>
              <a:gd name="adj2" fmla="val 93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228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74C58-E5D6-1D44-8715-47B40CE647D8}"/>
              </a:ext>
            </a:extLst>
          </p:cNvPr>
          <p:cNvSpPr/>
          <p:nvPr/>
        </p:nvSpPr>
        <p:spPr>
          <a:xfrm>
            <a:off x="4451058" y="1360065"/>
            <a:ext cx="3289883" cy="4137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4804A-9D1B-0448-8449-0390C103C290}"/>
              </a:ext>
            </a:extLst>
          </p:cNvPr>
          <p:cNvSpPr/>
          <p:nvPr/>
        </p:nvSpPr>
        <p:spPr>
          <a:xfrm>
            <a:off x="4513625" y="1360065"/>
            <a:ext cx="3164748" cy="406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D73A-75AC-0C40-81AD-DA0FEF95C380}"/>
              </a:ext>
            </a:extLst>
          </p:cNvPr>
          <p:cNvSpPr/>
          <p:nvPr/>
        </p:nvSpPr>
        <p:spPr>
          <a:xfrm>
            <a:off x="4513625" y="1006678"/>
            <a:ext cx="3164748" cy="68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FFE73-A8CE-0349-8D75-F3C42ADB707E}"/>
              </a:ext>
            </a:extLst>
          </p:cNvPr>
          <p:cNvSpPr/>
          <p:nvPr/>
        </p:nvSpPr>
        <p:spPr>
          <a:xfrm>
            <a:off x="4355631" y="687897"/>
            <a:ext cx="3513241" cy="662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4F926A-F826-6440-B6A6-BB007BE1D028}"/>
              </a:ext>
            </a:extLst>
          </p:cNvPr>
          <p:cNvGrpSpPr/>
          <p:nvPr/>
        </p:nvGrpSpPr>
        <p:grpSpPr>
          <a:xfrm>
            <a:off x="4711032" y="2106160"/>
            <a:ext cx="2627544" cy="3145260"/>
            <a:chOff x="4711032" y="2106160"/>
            <a:chExt cx="2627544" cy="31452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AE95C7-349F-3F48-8AEE-AAB7E13DEFD5}"/>
                </a:ext>
              </a:extLst>
            </p:cNvPr>
            <p:cNvSpPr/>
            <p:nvPr/>
          </p:nvSpPr>
          <p:spPr>
            <a:xfrm>
              <a:off x="4711032" y="4397836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61A2D9-341E-D24E-BEC9-31EEDE4FF893}"/>
                </a:ext>
              </a:extLst>
            </p:cNvPr>
            <p:cNvSpPr/>
            <p:nvPr/>
          </p:nvSpPr>
          <p:spPr>
            <a:xfrm>
              <a:off x="5426015" y="3598877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DD4850-E90F-9740-875B-CBA10137C051}"/>
                </a:ext>
              </a:extLst>
            </p:cNvPr>
            <p:cNvSpPr/>
            <p:nvPr/>
          </p:nvSpPr>
          <p:spPr>
            <a:xfrm>
              <a:off x="6784903" y="4697747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BFE7E7-5B4E-9043-AE66-52FB2E9C15F4}"/>
                </a:ext>
              </a:extLst>
            </p:cNvPr>
            <p:cNvSpPr/>
            <p:nvPr/>
          </p:nvSpPr>
          <p:spPr>
            <a:xfrm>
              <a:off x="4818515" y="2382996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13130-0060-524B-8057-F50E50669B4D}"/>
                </a:ext>
              </a:extLst>
            </p:cNvPr>
            <p:cNvSpPr/>
            <p:nvPr/>
          </p:nvSpPr>
          <p:spPr>
            <a:xfrm>
              <a:off x="6231230" y="2106160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210EF9-B1D0-2F49-BCE0-0D2CE7812ED6}"/>
                </a:ext>
              </a:extLst>
            </p:cNvPr>
            <p:cNvSpPr/>
            <p:nvPr/>
          </p:nvSpPr>
          <p:spPr>
            <a:xfrm>
              <a:off x="6784903" y="3152162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ADAB69-2B54-1F43-ABF2-8B9CA2B6FD32}"/>
              </a:ext>
            </a:extLst>
          </p:cNvPr>
          <p:cNvGrpSpPr/>
          <p:nvPr/>
        </p:nvGrpSpPr>
        <p:grpSpPr>
          <a:xfrm>
            <a:off x="3350756" y="3082195"/>
            <a:ext cx="2612627" cy="279400"/>
            <a:chOff x="3350756" y="3082195"/>
            <a:chExt cx="2612627" cy="279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BF7FE9-0ABA-FF4E-96C5-A58F928C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0756" y="3082195"/>
              <a:ext cx="520700" cy="2794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BB840A-3731-3546-B0AC-8FA442AFC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288" y="3214029"/>
              <a:ext cx="19310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BFC5B6-A854-E347-9E3B-2BB2336DA9B1}"/>
              </a:ext>
            </a:extLst>
          </p:cNvPr>
          <p:cNvGrpSpPr/>
          <p:nvPr/>
        </p:nvGrpSpPr>
        <p:grpSpPr>
          <a:xfrm>
            <a:off x="5264705" y="1469444"/>
            <a:ext cx="3854768" cy="3644839"/>
            <a:chOff x="5264705" y="1469444"/>
            <a:chExt cx="3854768" cy="364483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DCC883-571D-EB4A-8C47-5185D1F2CB2E}"/>
                </a:ext>
              </a:extLst>
            </p:cNvPr>
            <p:cNvGrpSpPr/>
            <p:nvPr/>
          </p:nvGrpSpPr>
          <p:grpSpPr>
            <a:xfrm>
              <a:off x="5264705" y="2243296"/>
              <a:ext cx="3719159" cy="2870987"/>
              <a:chOff x="5264705" y="2243296"/>
              <a:chExt cx="3719159" cy="28709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6D9E4EB-C075-F745-9DB1-ABE9B888C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2243296"/>
                <a:ext cx="635000" cy="279400"/>
              </a:xfrm>
              <a:prstGeom prst="rect">
                <a:avLst/>
              </a:prstGeom>
            </p:spPr>
          </p:pic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2918C56-1E6C-3E4E-805A-93386B0B0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297" y="2383519"/>
                <a:ext cx="14608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04D859A-8B0B-414A-AA40-CEF32942C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5732" y="2720477"/>
                <a:ext cx="29193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880FC2-88EE-904A-AD94-BD64E438D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5705" y="3887945"/>
                <a:ext cx="22693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3596F5E-7786-AB44-B572-40AF54951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2577314"/>
                <a:ext cx="635000" cy="279400"/>
              </a:xfrm>
              <a:prstGeom prst="rect">
                <a:avLst/>
              </a:prstGeom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8AD4A7D-8081-9B49-B304-1F2FFB29A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4705" y="4559064"/>
                <a:ext cx="30403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73DA19B-892A-FB4E-9E96-109757051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4509" y="3428998"/>
                <a:ext cx="9005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04C3783-8FBC-6245-AF46-748157299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4508" y="4974583"/>
                <a:ext cx="9005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83C459E-C8AE-694A-9F2D-C8874E51F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3290520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CD8205A-7EDC-894F-9B19-825732854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5019" y="3748245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2E48C9-0954-9941-9C4D-AF959A407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864" y="4398744"/>
                <a:ext cx="635000" cy="2794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1475B98-62D9-AD45-83C0-A7FB551F4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4583" y="4834883"/>
                <a:ext cx="635000" cy="279400"/>
              </a:xfrm>
              <a:prstGeom prst="rect">
                <a:avLst/>
              </a:prstGeom>
            </p:spPr>
          </p:pic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05139C-72C4-9C42-8478-96667BBAF7E4}"/>
                </a:ext>
              </a:extLst>
            </p:cNvPr>
            <p:cNvSpPr/>
            <p:nvPr/>
          </p:nvSpPr>
          <p:spPr>
            <a:xfrm>
              <a:off x="8344583" y="1469444"/>
              <a:ext cx="553673" cy="5536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4533B4-0102-CB48-B903-414CEB60E1A5}"/>
                </a:ext>
              </a:extLst>
            </p:cNvPr>
            <p:cNvCxnSpPr>
              <a:endCxn id="39" idx="6"/>
            </p:cNvCxnSpPr>
            <p:nvPr/>
          </p:nvCxnSpPr>
          <p:spPr>
            <a:xfrm flipV="1">
              <a:off x="8621812" y="1746281"/>
              <a:ext cx="276444" cy="64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9AF4EA-0CB0-8544-AD47-B4C7BD407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8973" y="1613048"/>
              <a:ext cx="1905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8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29</cp:revision>
  <dcterms:created xsi:type="dcterms:W3CDTF">2020-02-01T22:57:56Z</dcterms:created>
  <dcterms:modified xsi:type="dcterms:W3CDTF">2020-10-24T21:13:36Z</dcterms:modified>
</cp:coreProperties>
</file>