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napToGrid="0" snapToObjects="1">
      <p:cViewPr>
        <p:scale>
          <a:sx n="195" d="100"/>
          <a:sy n="195" d="100"/>
        </p:scale>
        <p:origin x="-432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B0E-52EB-894D-A021-7AD82D55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CE08-6253-DE46-9857-32A1C68C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3D58-E001-B64E-AE0B-D302D8D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C44-C6E4-024E-BF85-518B391B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595A-5BF4-3D43-8706-43564220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0A38-3B50-EE4E-B3F4-5308AF1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8A12-1F11-D446-AC96-DBB5BCC8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031B-C18E-AC43-A2E0-FE389B4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840-C5FE-5D4F-B9FF-89914F7B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0435-3420-1148-933D-67257C65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6945-5054-634C-B2F7-4DCBF9D1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9D75-66BB-E844-9B49-6B56422A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B22-9E56-C64A-A2AA-0E54AE5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144-D35D-1D4C-AE14-4EB31148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32BE-A362-1C42-AF33-E2FFDA06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D563-06F1-A243-9F89-204DFD10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3B7-F63B-A243-9EA5-6A410E59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DD20-A948-0440-94BC-D67568A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6B14-1F0A-3546-A451-D0223136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D9CD-0D7A-7543-B5C1-459679C2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492-1BE3-A94B-9374-4B72A95C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BACE-FE0E-6F43-9469-FD5EF636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A1A7-CD27-5B49-A2B0-3494A296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1C35-CCFC-8842-8379-54A3114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AA20-260E-244F-B7EA-58B7BC3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54AE-D530-B248-8908-94D933C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03CB-DADF-A54E-9C6A-23EE34E9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1FED-619C-2B45-A0D1-D66966EA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1B02-747C-9C45-9E91-40A69EC1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B2FC-217B-5B48-83F8-5C3B549A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9F2C-534E-0644-9513-3031BBC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949-CAA6-0E48-8B7E-E5EC4263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4A62-2C77-2E45-BC42-BE0A8FFA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F75E-BE4F-C745-B9D9-F56C4397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C95F6-2ADA-6846-8C25-3A5391CE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FBEFE-ACF8-9744-94AD-D3F80B11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861B-0538-0A41-A9C3-C96CABC6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CDB1-07E6-E546-BB94-DFD0E8D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AD19-40D9-6343-BD4E-3F047E2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2C1-D2A6-6947-B9BA-7A3E4BB9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4A65-B1E0-9E4A-BA55-A241EBF1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60A4-B76E-1145-921E-CF7D1D1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1B42-88E8-DD45-A47A-2D62B03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A9155-FB41-7B48-A3DD-F00D78A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74C6E-831F-D640-9101-14BC19F5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BBAA-6631-E244-B49F-ED21622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0DA-8614-8D4D-AED4-8319391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D355-9833-EC40-8931-0D690370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D935-9293-6149-9080-33DAE12C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DE1F-45CE-8747-A88A-048D9F21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C064-CB46-B84A-AEED-F18E1620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0BC-4CFE-884B-A501-96F9DF7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F86B-D90E-1743-9C1E-F1BECC05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290A-8F9D-004C-8F4A-1CEF49C5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D677-BF8E-1D4B-95FA-240091D0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7AE7-8685-AC40-8BE8-AD6D6B14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CA53-F6D0-3D4C-82D7-78AA8417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88E9-D58D-4145-ADE7-5F6E530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E189-E056-2E4F-A538-7F0FE695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A868-6821-0B44-8753-5EF3F12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283C-09FB-F443-A5D0-F1C48D3B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A854-94FC-0E4E-ADC7-3E14D6700B0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EE9B-745E-8646-BFA1-254BA8BF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ACC-A7B7-3A43-954F-E4700222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4F926A-F826-6440-B6A6-BB007BE1D028}"/>
              </a:ext>
            </a:extLst>
          </p:cNvPr>
          <p:cNvGrpSpPr/>
          <p:nvPr/>
        </p:nvGrpSpPr>
        <p:grpSpPr>
          <a:xfrm>
            <a:off x="4711032" y="2106160"/>
            <a:ext cx="2627544" cy="3145260"/>
            <a:chOff x="4711032" y="2106160"/>
            <a:chExt cx="2627544" cy="31452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AE95C7-349F-3F48-8AEE-AAB7E13DEFD5}"/>
                </a:ext>
              </a:extLst>
            </p:cNvPr>
            <p:cNvSpPr/>
            <p:nvPr/>
          </p:nvSpPr>
          <p:spPr>
            <a:xfrm>
              <a:off x="4711032" y="439783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61A2D9-341E-D24E-BEC9-31EEDE4FF893}"/>
                </a:ext>
              </a:extLst>
            </p:cNvPr>
            <p:cNvSpPr/>
            <p:nvPr/>
          </p:nvSpPr>
          <p:spPr>
            <a:xfrm>
              <a:off x="5426015" y="359887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DD4850-E90F-9740-875B-CBA10137C051}"/>
                </a:ext>
              </a:extLst>
            </p:cNvPr>
            <p:cNvSpPr/>
            <p:nvPr/>
          </p:nvSpPr>
          <p:spPr>
            <a:xfrm>
              <a:off x="6784903" y="469774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FE7E7-5B4E-9043-AE66-52FB2E9C15F4}"/>
                </a:ext>
              </a:extLst>
            </p:cNvPr>
            <p:cNvSpPr/>
            <p:nvPr/>
          </p:nvSpPr>
          <p:spPr>
            <a:xfrm>
              <a:off x="4818515" y="238299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13130-0060-524B-8057-F50E50669B4D}"/>
                </a:ext>
              </a:extLst>
            </p:cNvPr>
            <p:cNvSpPr/>
            <p:nvPr/>
          </p:nvSpPr>
          <p:spPr>
            <a:xfrm>
              <a:off x="6231230" y="2106160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210EF9-B1D0-2F49-BCE0-0D2CE7812ED6}"/>
                </a:ext>
              </a:extLst>
            </p:cNvPr>
            <p:cNvSpPr/>
            <p:nvPr/>
          </p:nvSpPr>
          <p:spPr>
            <a:xfrm>
              <a:off x="6784903" y="31521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BFC5B6-A854-E347-9E3B-2BB2336DA9B1}"/>
              </a:ext>
            </a:extLst>
          </p:cNvPr>
          <p:cNvGrpSpPr/>
          <p:nvPr/>
        </p:nvGrpSpPr>
        <p:grpSpPr>
          <a:xfrm>
            <a:off x="5264705" y="1469444"/>
            <a:ext cx="3854768" cy="3644839"/>
            <a:chOff x="5264705" y="1469444"/>
            <a:chExt cx="3854768" cy="364483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DCC883-571D-EB4A-8C47-5185D1F2CB2E}"/>
                </a:ext>
              </a:extLst>
            </p:cNvPr>
            <p:cNvGrpSpPr/>
            <p:nvPr/>
          </p:nvGrpSpPr>
          <p:grpSpPr>
            <a:xfrm>
              <a:off x="5264705" y="2243296"/>
              <a:ext cx="3719159" cy="2870987"/>
              <a:chOff x="5264705" y="2243296"/>
              <a:chExt cx="3719159" cy="2870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D9E4EB-C075-F745-9DB1-ABE9B888C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243296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918C56-1E6C-3E4E-805A-93386B0B0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297" y="2383519"/>
                <a:ext cx="14608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04D859A-8B0B-414A-AA40-CEF32942C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732" y="2720477"/>
                <a:ext cx="29193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880FC2-88EE-904A-AD94-BD64E438D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705" y="3887945"/>
                <a:ext cx="2269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3596F5E-7786-AB44-B572-40AF54951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577314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8AD4A7D-8081-9B49-B304-1F2FFB29A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4705" y="4559064"/>
                <a:ext cx="3040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73DA19B-892A-FB4E-9E96-109757051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9" y="3428998"/>
                <a:ext cx="900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04C3783-8FBC-6245-AF46-74815729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8" y="4974583"/>
                <a:ext cx="900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83C459E-C8AE-694A-9F2D-C8874E51F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3290520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CD8205A-7EDC-894F-9B19-825732854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5019" y="3748245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2E48C9-0954-9941-9C4D-AF959A407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864" y="4398744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1475B98-62D9-AD45-83C0-A7FB551F4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4834883"/>
                <a:ext cx="635000" cy="279400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05139C-72C4-9C42-8478-96667BBAF7E4}"/>
                </a:ext>
              </a:extLst>
            </p:cNvPr>
            <p:cNvSpPr/>
            <p:nvPr/>
          </p:nvSpPr>
          <p:spPr>
            <a:xfrm>
              <a:off x="8344583" y="1469444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621812" y="1746281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9AF4EA-0CB0-8544-AD47-B4C7BD407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8973" y="1613048"/>
              <a:ext cx="1905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8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70541E-BD00-F048-9223-4EFB3B2ED30B}"/>
              </a:ext>
            </a:extLst>
          </p:cNvPr>
          <p:cNvGrpSpPr/>
          <p:nvPr/>
        </p:nvGrpSpPr>
        <p:grpSpPr>
          <a:xfrm>
            <a:off x="4769491" y="2171851"/>
            <a:ext cx="2569086" cy="3079570"/>
            <a:chOff x="4769491" y="2171851"/>
            <a:chExt cx="2569086" cy="307957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34F926A-F826-6440-B6A6-BB007BE1D028}"/>
                </a:ext>
              </a:extLst>
            </p:cNvPr>
            <p:cNvGrpSpPr/>
            <p:nvPr/>
          </p:nvGrpSpPr>
          <p:grpSpPr>
            <a:xfrm>
              <a:off x="4925211" y="2171851"/>
              <a:ext cx="2413366" cy="3079570"/>
              <a:chOff x="4925211" y="2171851"/>
              <a:chExt cx="2413366" cy="30795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1AE95C7-349F-3F48-8AEE-AAB7E13DEFD5}"/>
                  </a:ext>
                </a:extLst>
              </p:cNvPr>
              <p:cNvSpPr/>
              <p:nvPr/>
            </p:nvSpPr>
            <p:spPr>
              <a:xfrm>
                <a:off x="4925211" y="4424185"/>
                <a:ext cx="273562" cy="273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61A2D9-341E-D24E-BEC9-31EEDE4FF893}"/>
                  </a:ext>
                </a:extLst>
              </p:cNvPr>
              <p:cNvSpPr/>
              <p:nvPr/>
            </p:nvSpPr>
            <p:spPr>
              <a:xfrm>
                <a:off x="5168469" y="3461323"/>
                <a:ext cx="801303" cy="80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DD4850-E90F-9740-875B-CBA10137C051}"/>
                  </a:ext>
                </a:extLst>
              </p:cNvPr>
              <p:cNvSpPr/>
              <p:nvPr/>
            </p:nvSpPr>
            <p:spPr>
              <a:xfrm>
                <a:off x="6720851" y="4633695"/>
                <a:ext cx="617726" cy="6177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1213130-0060-524B-8057-F50E50669B4D}"/>
                  </a:ext>
                </a:extLst>
              </p:cNvPr>
              <p:cNvSpPr/>
              <p:nvPr/>
            </p:nvSpPr>
            <p:spPr>
              <a:xfrm>
                <a:off x="6394045" y="2171851"/>
                <a:ext cx="387684" cy="387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210EF9-B1D0-2F49-BCE0-0D2CE7812ED6}"/>
                  </a:ext>
                </a:extLst>
              </p:cNvPr>
              <p:cNvSpPr/>
              <p:nvPr/>
            </p:nvSpPr>
            <p:spPr>
              <a:xfrm>
                <a:off x="6857808" y="3225067"/>
                <a:ext cx="480768" cy="480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26E9DE-F59D-2D48-971E-2199F3888325}"/>
                </a:ext>
              </a:extLst>
            </p:cNvPr>
            <p:cNvSpPr/>
            <p:nvPr/>
          </p:nvSpPr>
          <p:spPr>
            <a:xfrm>
              <a:off x="4769491" y="24528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65880-86B2-754E-9602-C9778B461C77}"/>
              </a:ext>
            </a:extLst>
          </p:cNvPr>
          <p:cNvGrpSpPr/>
          <p:nvPr/>
        </p:nvGrpSpPr>
        <p:grpSpPr>
          <a:xfrm>
            <a:off x="5264705" y="2230305"/>
            <a:ext cx="4039781" cy="2909291"/>
            <a:chOff x="5264705" y="2230305"/>
            <a:chExt cx="4039781" cy="290929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918C56-1E6C-3E4E-805A-93386B0B0B7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297" y="2383519"/>
              <a:ext cx="1460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4D859A-8B0B-414A-AA40-CEF32942CA03}"/>
                </a:ext>
              </a:extLst>
            </p:cNvPr>
            <p:cNvCxnSpPr>
              <a:cxnSpLocks/>
            </p:cNvCxnSpPr>
            <p:nvPr/>
          </p:nvCxnSpPr>
          <p:spPr>
            <a:xfrm>
              <a:off x="5385732" y="2720477"/>
              <a:ext cx="2919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80FC2-88EE-904A-AD94-BD64E438DF4B}"/>
                </a:ext>
              </a:extLst>
            </p:cNvPr>
            <p:cNvCxnSpPr>
              <a:cxnSpLocks/>
            </p:cNvCxnSpPr>
            <p:nvPr/>
          </p:nvCxnSpPr>
          <p:spPr>
            <a:xfrm>
              <a:off x="6035705" y="3887945"/>
              <a:ext cx="2269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AD4A7D-8081-9B49-B304-1F2FFB29A68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705" y="4559064"/>
              <a:ext cx="3040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3DA19B-892A-FB4E-9E96-109757051CBC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9" y="3428998"/>
              <a:ext cx="9005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4C3783-8FBC-6245-AF46-74815729939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8" y="4974583"/>
              <a:ext cx="900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E5285-7EE4-E744-A74B-456DD022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100" y="2230305"/>
              <a:ext cx="965200" cy="2794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BC3F27-9678-EF4B-97E1-60244304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2577193"/>
              <a:ext cx="965200" cy="279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3D81402-C746-7A4C-B900-48AC710A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289298"/>
              <a:ext cx="965200" cy="2794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1424E0-564A-0449-AE33-9675BF60E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731147"/>
              <a:ext cx="965200" cy="279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E433B59-BF1C-214C-A4D2-431016C0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418347"/>
              <a:ext cx="965200" cy="279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FA0A763-222D-1D4C-85A8-DA0BE1C9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860196"/>
              <a:ext cx="965200" cy="279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6D7F05-3D40-7B41-82DF-4497C63A58C3}"/>
              </a:ext>
            </a:extLst>
          </p:cNvPr>
          <p:cNvGrpSpPr/>
          <p:nvPr/>
        </p:nvGrpSpPr>
        <p:grpSpPr>
          <a:xfrm>
            <a:off x="7803508" y="998673"/>
            <a:ext cx="2066360" cy="1143461"/>
            <a:chOff x="8546402" y="968798"/>
            <a:chExt cx="2066360" cy="114346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823631" y="1695315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948BB92-BBE2-8448-AA4F-A29B4AB3E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3922" y="1832859"/>
              <a:ext cx="228600" cy="2794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703C6-C061-8748-B37F-01096DBD4A67}"/>
                </a:ext>
              </a:extLst>
            </p:cNvPr>
            <p:cNvSpPr/>
            <p:nvPr/>
          </p:nvSpPr>
          <p:spPr>
            <a:xfrm>
              <a:off x="9983588" y="968798"/>
              <a:ext cx="100668" cy="782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5DC045-0684-294A-AD34-8C91E86A2902}"/>
                </a:ext>
              </a:extLst>
            </p:cNvPr>
            <p:cNvGrpSpPr/>
            <p:nvPr/>
          </p:nvGrpSpPr>
          <p:grpSpPr>
            <a:xfrm>
              <a:off x="8546402" y="1088602"/>
              <a:ext cx="2066360" cy="883549"/>
              <a:chOff x="8546402" y="1088602"/>
              <a:chExt cx="2066360" cy="88354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005139C-72C4-9C42-8478-96667BBAF7E4}"/>
                  </a:ext>
                </a:extLst>
              </p:cNvPr>
              <p:cNvSpPr/>
              <p:nvPr/>
            </p:nvSpPr>
            <p:spPr>
              <a:xfrm>
                <a:off x="8546402" y="1418478"/>
                <a:ext cx="553673" cy="5536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64C74D9-4A7E-684D-8B3D-EFFE0FE8C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8704" y="1562082"/>
                <a:ext cx="228600" cy="2794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E6542D-8C10-2C43-8244-EDD137C9B626}"/>
                  </a:ext>
                </a:extLst>
              </p:cNvPr>
              <p:cNvSpPr/>
              <p:nvPr/>
            </p:nvSpPr>
            <p:spPr>
              <a:xfrm>
                <a:off x="9728773" y="1379855"/>
                <a:ext cx="100668" cy="3714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E613424-107E-D945-83CC-7ABCE80EC588}"/>
                  </a:ext>
                </a:extLst>
              </p:cNvPr>
              <p:cNvSpPr/>
              <p:nvPr/>
            </p:nvSpPr>
            <p:spPr>
              <a:xfrm>
                <a:off x="9856704" y="1088602"/>
                <a:ext cx="100668" cy="6627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4DC8950-7563-3648-AABA-806F1CFE8EC9}"/>
                  </a:ext>
                </a:extLst>
              </p:cNvPr>
              <p:cNvSpPr/>
              <p:nvPr/>
            </p:nvSpPr>
            <p:spPr>
              <a:xfrm>
                <a:off x="10110472" y="1167657"/>
                <a:ext cx="100668" cy="5843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98EB78-86AB-C341-8971-76F7C84FAA12}"/>
                  </a:ext>
                </a:extLst>
              </p:cNvPr>
              <p:cNvSpPr/>
              <p:nvPr/>
            </p:nvSpPr>
            <p:spPr>
              <a:xfrm>
                <a:off x="10236254" y="1448332"/>
                <a:ext cx="100668" cy="30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4DF6819-3C4C-5A4B-81E8-18D4F4D9B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5081" y="1752643"/>
                <a:ext cx="1157681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7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18</cp:revision>
  <dcterms:created xsi:type="dcterms:W3CDTF">2020-02-01T22:57:56Z</dcterms:created>
  <dcterms:modified xsi:type="dcterms:W3CDTF">2020-09-21T00:50:52Z</dcterms:modified>
</cp:coreProperties>
</file>