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B0E-52EB-894D-A021-7AD82D55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CE08-6253-DE46-9857-32A1C68C4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3D58-E001-B64E-AE0B-D302D8DB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C44-C6E4-024E-BF85-518B391B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595A-5BF4-3D43-8706-43564220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0A38-3B50-EE4E-B3F4-5308AF12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8A12-1F11-D446-AC96-DBB5BCC8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031B-C18E-AC43-A2E0-FE389B48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840-C5FE-5D4F-B9FF-89914F7B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0435-3420-1148-933D-67257C65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A6945-5054-634C-B2F7-4DCBF9D1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9D75-66BB-E844-9B49-6B56422A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B22-9E56-C64A-A2AA-0E54AE5C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144-D35D-1D4C-AE14-4EB31148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32BE-A362-1C42-AF33-E2FFDA06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D563-06F1-A243-9F89-204DFD10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3B7-F63B-A243-9EA5-6A410E59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DD20-A948-0440-94BC-D67568A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6B14-1F0A-3546-A451-D0223136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D9CD-0D7A-7543-B5C1-459679C2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D492-1BE3-A94B-9374-4B72A95C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BACE-FE0E-6F43-9469-FD5EF636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A1A7-CD27-5B49-A2B0-3494A296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1C35-CCFC-8842-8379-54A31142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AA20-260E-244F-B7EA-58B7BC3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54AE-D530-B248-8908-94D933C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03CB-DADF-A54E-9C6A-23EE34E98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E1FED-619C-2B45-A0D1-D66966EA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1B02-747C-9C45-9E91-40A69EC1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B2FC-217B-5B48-83F8-5C3B549A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9F2C-534E-0644-9513-3031BBC4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949-CAA6-0E48-8B7E-E5EC4263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4A62-2C77-2E45-BC42-BE0A8FFA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3F75E-BE4F-C745-B9D9-F56C4397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C95F6-2ADA-6846-8C25-3A5391CE2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FBEFE-ACF8-9744-94AD-D3F80B11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861B-0538-0A41-A9C3-C96CABC6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CDB1-07E6-E546-BB94-DFD0E8D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AD19-40D9-6343-BD4E-3F047E2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2C1-D2A6-6947-B9BA-7A3E4BB9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4A65-B1E0-9E4A-BA55-A241EBF1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60A4-B76E-1145-921E-CF7D1D1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1B42-88E8-DD45-A47A-2D62B03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A9155-FB41-7B48-A3DD-F00D78A1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74C6E-831F-D640-9101-14BC19F5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BBAA-6631-E244-B49F-ED216227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0DA-8614-8D4D-AED4-8319391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D355-9833-EC40-8931-0D690370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D935-9293-6149-9080-33DAE12C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DE1F-45CE-8747-A88A-048D9F21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CC064-CB46-B84A-AEED-F18E1620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0BC-4CFE-884B-A501-96F9DF7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F86B-D90E-1743-9C1E-F1BECC05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C290A-8F9D-004C-8F4A-1CEF49C5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D677-BF8E-1D4B-95FA-240091D0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7AE7-8685-AC40-8BE8-AD6D6B14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CA53-F6D0-3D4C-82D7-78AA8417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88E9-D58D-4145-ADE7-5F6E5305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7E189-E056-2E4F-A538-7F0FE695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A868-6821-0B44-8753-5EF3F12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283C-09FB-F443-A5D0-F1C48D3B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A854-94FC-0E4E-ADC7-3E14D6700B0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EE9B-745E-8646-BFA1-254BA8BF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ACC-A7B7-3A43-954F-E4700222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95965D-80E1-974F-85D2-90E3D6EE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4" y="239918"/>
            <a:ext cx="6549441" cy="492026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B2F1D-4F44-514A-A1EB-A8E013DE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35" y="1697814"/>
            <a:ext cx="6549441" cy="492026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8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6</cp:revision>
  <dcterms:created xsi:type="dcterms:W3CDTF">2020-02-01T22:57:56Z</dcterms:created>
  <dcterms:modified xsi:type="dcterms:W3CDTF">2020-02-01T23:12:19Z</dcterms:modified>
</cp:coreProperties>
</file>