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83828"/>
  </p:normalViewPr>
  <p:slideViewPr>
    <p:cSldViewPr snapToGrid="0">
      <p:cViewPr varScale="1">
        <p:scale>
          <a:sx n="133" d="100"/>
          <a:sy n="133" d="100"/>
        </p:scale>
        <p:origin x="1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57AB6-36C9-7248-AF54-7633662AFE71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2F1A0-3145-1C4E-AB17-FDFF97DD8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2F1A0-3145-1C4E-AB17-FDFF97DD8A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121A-C49E-706F-6E1F-4742BD9F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0A8CF-3AD8-8FEC-94B5-BE3D3DA76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2DAB-8E65-DE08-018E-5932D6C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96C2-14E4-8D3C-4FD7-DBFE39E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D90F-6618-E327-7CE2-49A73BCB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4BCF-3C69-22D8-33D9-FC8F2384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6D18-6D4B-DECC-A2F7-2EA308020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DE44-7381-EB14-EEE3-6B363C8C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97FF-39F4-2C73-FC3B-D738051B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F4A4-D944-9EB6-7AEE-E8C9BF05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F0957-1F95-9D10-AB82-40B6E071C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0DE11-8514-A59B-2630-80B5123EA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1B21-9E69-4B03-621B-9FB312C1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DA67-6E4A-4762-1395-FC481F30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A316-A015-941B-0893-A955AEF4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5503-A58E-D70A-791A-55AAACF9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3E24-7AD8-3100-E960-F6D1E7FC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DEEE-CC12-B4DE-87D1-8F717C09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4BFC-4D63-EF98-65F3-E1AEF85F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F81F-6D1F-DF5C-568D-D2D90764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8C9C-AB22-3F0D-2166-9D1E9B5C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896A-E1A2-AB48-0F6D-B35CC514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68B2-DF36-44F7-44D5-2F79F6ED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3DF9B-5F05-7324-E985-798CD9AF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48CE-9BBB-1A32-E76C-6374652A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E63B-3A55-C044-6A7E-AF6FA88E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6144-ED92-FA38-D4D1-AF2582B3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AFE8-9AAA-702D-C471-560D68CC1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A71B-4DC7-85C9-3B97-A7D865C2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70A1F-557C-4323-5ACC-E8018FD1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3E53E-D7E7-9BC2-20E7-654994A0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A543-D6CD-BA0A-4AC1-84E2D7AC0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B019-F4CF-9A72-3950-0FE59467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78B2-E465-B9D0-EE5D-6319E22B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04FED-EA21-2A7E-7BF5-28B4A7610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C2BFF-093A-C21F-B446-179833753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E8A5-1D17-7CD0-1F2B-B53A519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DF697-D97C-04E5-0A40-37538B3F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8643F-05CE-5692-50EA-E9EBA9F5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ACDC-3939-13EF-04A1-592FD65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307AD-1573-E6A2-1E9E-158CA48E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7AD8F-2C47-65DA-74B9-6EFCF26A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6F749-3CD6-027B-808E-4C2581FA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457FF-7DEA-7EAF-7E6A-B0E9DE4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7FFB-3717-6088-93C1-814B2FA6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597A-B27E-F895-95B1-0C1A0915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C8CA2-6F09-4A3B-568B-AE843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20C9-925C-2FFC-556F-F5435EDD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62A0D-32AB-F581-5278-9ECFB1AB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50B26-3E56-3156-9C43-89989BFA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5A25-320B-600B-D28D-7F62B5F5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975C-1974-FDF8-BC6F-3F20D29C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D387-BD6C-605B-64E4-E1D5FE1F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60F66-E98C-20A8-4DB5-BA3FFE35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8EF8B-B1E3-4CCF-7F1E-A0AEB0AE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0F48A-D70B-C553-3B39-1160EA36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29FD-1859-82C9-EFFD-FB150B49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21754-0CB0-603E-92B9-4D56DE7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C3C8B-9107-5B8B-C3E6-B17FC87C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7F8E-7699-EF74-320F-BA6CB4B1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1730-C819-93D7-28D8-3601FD1E7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7AFBF-761D-E340-AF48-84B68D6902F8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42EC-C218-952E-C253-AC2AE469D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1514-C29D-2BC5-218A-6BB887F8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E554E-467E-054A-943E-88A81C51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C86F-7C45-046A-672C-BCC22184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VIZZU IN POWERPOINT?</a:t>
            </a:r>
          </a:p>
        </p:txBody>
      </p:sp>
    </p:spTree>
    <p:extLst>
      <p:ext uri="{BB962C8B-B14F-4D97-AF65-F5344CB8AC3E}">
        <p14:creationId xmlns:p14="http://schemas.microsoft.com/office/powerpoint/2010/main" val="337798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3044B94B-865A-D06A-87D2-93A666E726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1065532"/>
                  </p:ext>
                </p:extLst>
              </p:nvPr>
            </p:nvGraphicFramePr>
            <p:xfrm>
              <a:off x="2090928" y="0"/>
              <a:ext cx="947928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3044B94B-865A-D06A-87D2-93A666E726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0928" y="0"/>
                <a:ext cx="947928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C9E8AF-08E8-BB53-CD12-148C9F104DE4}"/>
              </a:ext>
            </a:extLst>
          </p:cNvPr>
          <p:cNvSpPr txBox="1"/>
          <p:nvPr/>
        </p:nvSpPr>
        <p:spPr>
          <a:xfrm rot="16200000">
            <a:off x="-2100044" y="2967115"/>
            <a:ext cx="5790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VIZZU IN POWERPOINT!!!</a:t>
            </a:r>
          </a:p>
        </p:txBody>
      </p:sp>
    </p:spTree>
    <p:extLst>
      <p:ext uri="{BB962C8B-B14F-4D97-AF65-F5344CB8AC3E}">
        <p14:creationId xmlns:p14="http://schemas.microsoft.com/office/powerpoint/2010/main" val="363138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0DD0A9CF-A0A8-9D46-B4CB-75738B4FD6E8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pp.vizzu.io/share/story/66a27508fc673fda605c33da-Sample-2-Music&quot;,&quot;values&quot;:{},&quot;data&quot;:{&quot;uri&quot;:&quot;app.vizzu.io/share/story/66a27508fc673fda605c33da-Sample-2-Music&quot;},&quot;secure&quot;:false}],&quot;name&quot;:&quot;app.vizzu.io/share/story/66a27508fc673fda605c33da-Sample-2-Music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VIZZU IN POWERPOINT?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2</cp:revision>
  <dcterms:created xsi:type="dcterms:W3CDTF">2024-08-23T19:40:08Z</dcterms:created>
  <dcterms:modified xsi:type="dcterms:W3CDTF">2024-08-23T19:52:25Z</dcterms:modified>
</cp:coreProperties>
</file>