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/>
    <p:restoredTop sz="94719"/>
  </p:normalViewPr>
  <p:slideViewPr>
    <p:cSldViewPr snapToGrid="0" snapToObjects="1">
      <p:cViewPr varScale="1">
        <p:scale>
          <a:sx n="133" d="100"/>
          <a:sy n="133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384C-B919-2845-833D-2C36F445A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06051-50C9-9C4D-ADA1-E53A0756E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6BEDD-2DC3-9D47-806D-A174F845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3810-5893-CA42-8418-21C31547F721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EBAAA-9344-984D-9535-0E5927F51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7F44C-8240-FC4E-AA57-B696D388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5B6E-C65D-E249-B9F4-570BFE06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3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1C7E-2E91-9E45-BEDC-7CAA0A9B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1DC22-8986-A14A-9DEE-A7C93EBCC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3B566-740B-134A-A98E-AF611547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3810-5893-CA42-8418-21C31547F721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B507C-1821-CD41-998B-4E941CB3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1D61-BB30-254E-9BD6-BA252182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5B6E-C65D-E249-B9F4-570BFE06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4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6AB7D-A768-3740-878F-60E16E89F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FE8AA-9E87-5C49-8A65-2E3EA665F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E088C-304C-BA4F-846A-3CA24754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3810-5893-CA42-8418-21C31547F721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72E2D-FC40-894B-A104-00D4F076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A4C6-7D4B-D44E-97E0-E469629D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5B6E-C65D-E249-B9F4-570BFE06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8470-A48F-5841-9186-C0D5F7C9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67B2A-68E5-1840-AABA-FF531C94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2F355-C1B2-F649-9D90-C5483E9E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3810-5893-CA42-8418-21C31547F721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73D01-630C-F042-A40B-176F7078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09C16-2C7E-AA47-84B0-AFD59BF5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5B6E-C65D-E249-B9F4-570BFE06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0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8149-665A-EA4A-AF0F-D628D389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3A67B-6747-B14B-A240-E72E83D1C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61267-F0F5-F947-9231-447E9D8F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3810-5893-CA42-8418-21C31547F721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BF6A7-BDD7-7D48-81F3-5F8A34FE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F0D1C-BC8C-B548-97D9-6772D061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5B6E-C65D-E249-B9F4-570BFE06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B802-4B8E-2747-84E1-217596E9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C2F9D-2747-594E-96CC-A008B905A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03224-D43F-4F42-B318-7CB8DF7D5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05A95-8B33-CD49-850B-EF9DBFF6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3810-5893-CA42-8418-21C31547F721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8431A-E031-8849-9E16-7C924C51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62A6F-E897-9049-9EF4-7404FC24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5B6E-C65D-E249-B9F4-570BFE06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3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67CB-5FF4-BE40-BCE9-F045A310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4EE06-FBF4-714B-82ED-8CC4B8961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A3BA4-F13D-434E-AA0E-A20CFAFD2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1B7E3-2FD1-A14E-8B03-E9B378BA9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92C3D-B0B7-4944-BBB9-50F03BDBF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C3DE5-2075-AE49-BE3A-4E93ECE6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3810-5893-CA42-8418-21C31547F721}" type="datetimeFigureOut">
              <a:rPr lang="en-US" smtClean="0"/>
              <a:t>1/7/22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8C15B-1DF7-3544-825E-BF8027DD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CCD41-930C-154B-8B17-A029BDD9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5B6E-C65D-E249-B9F4-570BFE06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5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D6E2-7428-2F47-984A-3A7D367D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AFE51-E262-674C-AB83-20D64B59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3810-5893-CA42-8418-21C31547F721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AF28-A66F-C544-9E3B-1697716D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629D1-B8A0-8746-9DC2-DC5A472C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5B6E-C65D-E249-B9F4-570BFE06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4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B7985-C062-0A49-9C43-CC656EE0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3810-5893-CA42-8418-21C31547F721}" type="datetimeFigureOut">
              <a:rPr lang="en-US" smtClean="0"/>
              <a:t>1/7/22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E96FA-5F0B-7346-BB50-E09D4CDC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82EEB-0E79-C248-82F5-D42A6509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5B6E-C65D-E249-B9F4-570BFE06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63D1-D705-E041-A1AB-D27D5C95D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3066E-5388-694B-90F2-198CE2DA2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EAEB4-5BE3-CA41-9A56-45C3A82BB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DB3BE-EE2B-504B-A9DD-F01DD9F9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3810-5893-CA42-8418-21C31547F721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D03E9-9709-3F4F-9B26-C26CE009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2751E-5150-A747-B1BE-7D811092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5B6E-C65D-E249-B9F4-570BFE06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1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05AF-BC94-684A-A566-9E7606B6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C717C-80B4-FF46-AE03-C4C002577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C674E-1013-AA4F-A242-6926878BD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07B27-493B-0946-853D-E233266F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3810-5893-CA42-8418-21C31547F721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D862E-B05D-654B-A550-078B102B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178C4-D28A-EC49-A0EC-CDEC888B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5B6E-C65D-E249-B9F4-570BFE06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6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CABD74-6447-9A47-B615-C1172216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58DD4-C96B-0B47-BE9C-752263273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8134C-8011-5A46-94EA-BE292F3BD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33810-5893-CA42-8418-21C31547F721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A2535-E6EA-BA47-961F-8CBCE595B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21417-0DA8-1443-9940-F686D0C71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65B6E-C65D-E249-B9F4-570BFE06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6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D82488B-E7BA-9143-8B87-CA9B583B6B2F}"/>
              </a:ext>
            </a:extLst>
          </p:cNvPr>
          <p:cNvSpPr/>
          <p:nvPr/>
        </p:nvSpPr>
        <p:spPr>
          <a:xfrm>
            <a:off x="1298222" y="1715911"/>
            <a:ext cx="1636889" cy="677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Ttotal</a:t>
            </a:r>
            <a:r>
              <a:rPr lang="en-US" sz="1200" dirty="0">
                <a:solidFill>
                  <a:schemeClr val="tx1"/>
                </a:solidFill>
              </a:rPr>
              <a:t> population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 = P + 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5AAD32-67A3-8C4F-A081-60E1C9091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2895600"/>
            <a:ext cx="6645112" cy="15086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7A9AFF-A84D-C049-BCDD-768D5118D52F}"/>
              </a:ext>
            </a:extLst>
          </p:cNvPr>
          <p:cNvSpPr/>
          <p:nvPr/>
        </p:nvSpPr>
        <p:spPr>
          <a:xfrm>
            <a:off x="3842158" y="3187817"/>
            <a:ext cx="864066" cy="15309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30A02-AE7A-444B-982B-CB8CA73BDF00}"/>
              </a:ext>
            </a:extLst>
          </p:cNvPr>
          <p:cNvSpPr/>
          <p:nvPr/>
        </p:nvSpPr>
        <p:spPr>
          <a:xfrm>
            <a:off x="8793061" y="3193934"/>
            <a:ext cx="864066" cy="15309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7933A2-8C3F-8342-ADFF-902D05275339}"/>
              </a:ext>
            </a:extLst>
          </p:cNvPr>
          <p:cNvGrpSpPr/>
          <p:nvPr/>
        </p:nvGrpSpPr>
        <p:grpSpPr>
          <a:xfrm>
            <a:off x="8821936" y="3225786"/>
            <a:ext cx="875901" cy="117929"/>
            <a:chOff x="6294788" y="5125874"/>
            <a:chExt cx="1030039" cy="13194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358C050-4008-934F-A8E3-5EA0E739E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4788" y="5125874"/>
              <a:ext cx="1011586" cy="131946"/>
            </a:xfrm>
            <a:prstGeom prst="rect">
              <a:avLst/>
            </a:prstGeom>
            <a:ln>
              <a:noFill/>
            </a:ln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536B157-D141-5140-B009-D4DFB415B21E}"/>
                </a:ext>
              </a:extLst>
            </p:cNvPr>
            <p:cNvSpPr/>
            <p:nvPr/>
          </p:nvSpPr>
          <p:spPr>
            <a:xfrm>
              <a:off x="7248624" y="5191847"/>
              <a:ext cx="76203" cy="659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CE6616D-B020-FF4B-9FC1-94DF967EC043}"/>
              </a:ext>
            </a:extLst>
          </p:cNvPr>
          <p:cNvGrpSpPr/>
          <p:nvPr/>
        </p:nvGrpSpPr>
        <p:grpSpPr>
          <a:xfrm>
            <a:off x="3918518" y="3199073"/>
            <a:ext cx="875901" cy="117929"/>
            <a:chOff x="6294788" y="5125874"/>
            <a:chExt cx="1030039" cy="13194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5D21D8E-1FE7-A84D-AC9D-8DFB34201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4788" y="5125874"/>
              <a:ext cx="1011586" cy="131946"/>
            </a:xfrm>
            <a:prstGeom prst="rect">
              <a:avLst/>
            </a:prstGeom>
            <a:ln>
              <a:noFill/>
            </a:ln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171A7F-BE38-FE42-9CE0-B4A082906BF9}"/>
                </a:ext>
              </a:extLst>
            </p:cNvPr>
            <p:cNvSpPr/>
            <p:nvPr/>
          </p:nvSpPr>
          <p:spPr>
            <a:xfrm>
              <a:off x="7248624" y="5191847"/>
              <a:ext cx="76203" cy="659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5298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Flores</dc:creator>
  <cp:lastModifiedBy>Sebastian Flores</cp:lastModifiedBy>
  <cp:revision>2</cp:revision>
  <dcterms:created xsi:type="dcterms:W3CDTF">2021-12-17T21:06:18Z</dcterms:created>
  <dcterms:modified xsi:type="dcterms:W3CDTF">2022-01-07T19:09:36Z</dcterms:modified>
</cp:coreProperties>
</file>