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2B1-8AD7-E946-9C85-85B08E28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7886-53F3-EB4F-9BFE-87A28107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699B-6AEB-8C42-B65C-784A9F8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0454-3A26-804C-A280-10281D9B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D83E-6EF0-154B-9217-4DC84D28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2C6F-DE16-5540-8F76-676A9024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EFAA1-D5F6-C445-AEF7-D58E6B3F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A80B-F27C-014B-986A-5B2539E3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288F-4F78-CD40-943A-604318D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8C27-274B-444A-BA44-9526AC49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03C72-C1E2-F343-83D5-C5D786A3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5D0F0-9D92-7F4E-95D3-71C1239A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22FF-AF89-4345-871B-6BCED2F3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F34E-3262-2D43-A85E-665F29EB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2512-C240-634C-9158-1507E03E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7C67-7A0F-AB4F-A2FA-4EAC8C14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00CD-45B7-7047-B601-39B9ABFE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0603-7C42-BD4A-A80F-3AFD235A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2766-811E-644B-94F5-E91F5628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932F-6EE2-CA4D-9697-7D367F4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758D-B133-E546-8810-11BCFCA7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45ED-6715-5541-A79B-9F450941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B7F2-95C1-704C-8DF8-2C12C43B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A0A2-09C1-5B4A-9616-AF272498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A9F6-73E4-714C-8916-A346153A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5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973C-737F-8A4E-B173-E8B2EDF8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9EAF-71A7-D64E-A57E-606925F55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3D887-7926-AD42-B6E3-0C876860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CA03-954B-B34B-A70D-047DDD30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24E9-8D3C-C844-973F-A7E4289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7EA2-D9B7-E64B-AF06-D8BA9D0A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6F7-BC1D-9D45-B177-BD035079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5147-C7A3-D044-8111-F039AE4D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C83DE-921E-CA4D-84CB-51BE480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8F162-85E3-014F-B53D-FF6E07AD1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A5B4F-FDEA-9541-8A56-641D3BAF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26C23-732D-8C41-9FF4-957C9E73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EF82A-3301-0E4B-BCF6-E23F0664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F701D-09FD-8340-90F2-402CCD4E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DEA6-7B5D-0A4E-8DBD-C27A25B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037F4-F623-BF40-ABAD-93843089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9B536-58B6-3B4A-A737-B526B8FC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FF8B-9E33-EC42-BB32-893F89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E8D1-2C22-5944-ABDB-88A918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6FBC-EA67-D444-B4A8-6F287FE0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FB713-FCDA-E649-92D9-3C344E60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C5A2-8C5C-724C-BA0A-B726D072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F072-16D8-EF47-9A6B-02A6326A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C2C72-F0F4-5242-AFEE-9B1A84BE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4AAEE-483A-3142-8C21-C9E8FD3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A5D0-7AB9-0B40-8D12-3965B8C5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22F6-5768-4F4D-A0E2-354A247A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285-F122-5F45-B244-55BA6A6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10092-C020-A847-8B76-9DB92E21B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B4CE5-67B5-5242-A44B-FE9DD505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D669B-684A-1D4B-81CF-705A5D22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39811-6074-0D40-A679-ED9104E0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15F0-C19B-7F4D-8E0B-CAEE79A8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3DD9C-6D1C-A84A-AF69-6E514DA6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EAE9-DE9C-584F-BF3A-E1CE6931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03F0-A0DD-D64E-BFE6-A91785119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2189-C3C1-0946-8475-A57D86344AF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4069-959C-454C-8F66-831DC488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42D0-2724-C849-BAD7-80F438079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1F9-7FCE-8B4B-A4F2-361C7601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5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669A05-FF57-B740-AE53-A72AD43A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1" y="2616200"/>
            <a:ext cx="2565399" cy="1066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F7CAA-705C-C641-91AD-A271310B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11084"/>
            <a:ext cx="4340772" cy="107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43FE6-9F32-C94A-A0D9-DC3C168A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21" y="2611084"/>
            <a:ext cx="5643178" cy="107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3BB8A-B6E9-D34C-864F-134E0EA9C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821" y="2611084"/>
            <a:ext cx="4014076" cy="6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38B9-1AAD-414C-93D1-A59481B7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</a:t>
            </a:r>
            <a:r>
              <a:rPr lang="en-US" dirty="0">
                <a:solidFill>
                  <a:schemeClr val="accent1"/>
                </a:solidFill>
              </a:rPr>
              <a:t>789012345678901234567890123456789012345678901234567890123456789012</a:t>
            </a:r>
            <a:r>
              <a:rPr lang="en-US" dirty="0">
                <a:solidFill>
                  <a:schemeClr val="accent2"/>
                </a:solidFill>
              </a:rPr>
              <a:t>345678901234567890123456789012345678901234567890123456789012345678</a:t>
            </a:r>
            <a:r>
              <a:rPr lang="en-US" dirty="0"/>
              <a:t>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1234567890</a:t>
            </a:r>
          </a:p>
        </p:txBody>
      </p:sp>
    </p:spTree>
    <p:extLst>
      <p:ext uri="{BB962C8B-B14F-4D97-AF65-F5344CB8AC3E}">
        <p14:creationId xmlns:p14="http://schemas.microsoft.com/office/powerpoint/2010/main" val="200740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2</cp:revision>
  <dcterms:created xsi:type="dcterms:W3CDTF">2021-11-10T01:01:50Z</dcterms:created>
  <dcterms:modified xsi:type="dcterms:W3CDTF">2021-11-10T17:56:51Z</dcterms:modified>
</cp:coreProperties>
</file>