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076136592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/>
    <p:restoredTop sz="94689"/>
  </p:normalViewPr>
  <p:slideViewPr>
    <p:cSldViewPr snapToGrid="0" snapToObjects="1">
      <p:cViewPr varScale="1">
        <p:scale>
          <a:sx n="144" d="100"/>
          <a:sy n="144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B6C7-5E54-4747-8CEE-7F70697A2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3C95E-3D93-B04B-B860-8112EFADC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FACFF-DC8C-944F-A988-3ED0A7D3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77B0-FC1D-0B45-9198-3C5D90BF58A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00C4-4EB3-454D-9685-CE2A350E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63DDC-E391-4940-95B2-2996C681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EC81-B5F9-9748-B3C4-427A83E7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C515-550B-9449-84A6-E08AD5D1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1DE19-4763-7341-92E7-3987CABE7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D284-A822-6F48-81C9-5730B7F5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77B0-FC1D-0B45-9198-3C5D90BF58A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F9EB0-0602-7844-A278-205A5E83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5BCF8-177D-E546-83DC-84121855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EC81-B5F9-9748-B3C4-427A83E7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1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AA20B-5C7A-0B42-B819-D1FCDE3FC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67D2F-986F-974D-BDB9-B68B5B843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8E3C8-7CFD-E040-9473-340A6B31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77B0-FC1D-0B45-9198-3C5D90BF58A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5F93-413F-174D-9C61-A9619B7F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7A35C-4D48-0248-9EEF-EF52AD59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EC81-B5F9-9748-B3C4-427A83E7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6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F585-C5D1-C545-B442-EC1BEC8F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EEFF-5C26-EF48-AA6C-C9579B9F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E829B-62FD-CD46-AC9E-EB8E71E4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77B0-FC1D-0B45-9198-3C5D90BF58A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5A6DC-841B-E940-A20B-94D78FF7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4D586-6754-1E46-9244-A19A955B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EC81-B5F9-9748-B3C4-427A83E7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9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94EF-F94A-C344-8A3E-5583C53B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B1F05-2344-7A4D-AD67-8FAE80A7A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3F58-ED2F-414B-AEA3-C65AEA86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77B0-FC1D-0B45-9198-3C5D90BF58A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DD1DF-EDA0-AE40-B592-85F94FCA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3B7DA-6421-8543-962F-C66DDB89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EC81-B5F9-9748-B3C4-427A83E7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3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C944-AB42-EB49-9DD8-A27E1374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5FF71-3156-EE4D-B45F-F68E66F69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15CA5-6C32-EA4D-80E9-7140449B0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E7752-0DB1-D24B-ACAE-44D6E3DD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77B0-FC1D-0B45-9198-3C5D90BF58A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D3C8-D051-2647-B775-A1C69D40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0DBF8-BB5E-7A43-9F19-F91FD52F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EC81-B5F9-9748-B3C4-427A83E7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7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DE0E-FFDD-7E4A-80D3-3E1BC8F9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0810C-6965-F745-A918-582E15CDA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8BA1-2DDB-904D-859F-1496DC01A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7140B-240A-3647-8166-0004CB9E5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6E891-5212-1A4B-A602-AFA1FB8C3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DE051-6F2D-6346-928F-C4CA8C1B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77B0-FC1D-0B45-9198-3C5D90BF58A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3D245-077C-D24B-8205-690CFD75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53AC1-86E3-D141-A6E8-3A54AFBB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EC81-B5F9-9748-B3C4-427A83E7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8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2760E-516B-424D-9ACC-140CD84D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817D6-CAA5-3F49-BAE1-CEFBF8B1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77B0-FC1D-0B45-9198-3C5D90BF58A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E0FB2-1118-F445-BF1E-EBA040B3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9DBFF-9BAC-E94C-808D-18C5B30B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EC81-B5F9-9748-B3C4-427A83E7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3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23B54-A2D7-0747-B2E3-B981161B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77B0-FC1D-0B45-9198-3C5D90BF58A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C71DE-F965-9547-923F-9D8ECAEC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E0AC-AD6A-4C40-8952-91E0D53D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EC81-B5F9-9748-B3C4-427A83E7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984E-3857-6D43-A7D2-153D2D41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BC87-4C08-514F-A6E1-D111231CD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4462A-03EF-7A41-8F26-B3CC58F88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D3FD7-247D-2E4F-A755-97D8041B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77B0-FC1D-0B45-9198-3C5D90BF58A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7F635-3D21-8D4D-8169-A43D6FAD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4DE86-D678-DE4C-89EC-179C8507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EC81-B5F9-9748-B3C4-427A83E7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AE24-2CE0-4A47-8D77-11262BE4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90535-289F-4947-A042-E628E8B3C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8F82D-46D2-1241-95A2-DD74993D6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90668-973D-D243-A0D0-3E5FC527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77B0-FC1D-0B45-9198-3C5D90BF58A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54256-195A-DC47-B823-9D3608B7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B6D4D-EB7E-6747-8625-0F529400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EC81-B5F9-9748-B3C4-427A83E7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1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412BE-8549-C54B-863A-332C7EE6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C2CFF-0C73-C54B-BCD5-A67A57354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18DD-BA10-C14D-87D9-60EEC8C9D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877B0-FC1D-0B45-9198-3C5D90BF58A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AB74B-E854-C349-8677-82A512C10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EAC8F-7FD2-EA46-B205-ADE20E22C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FEC81-B5F9-9748-B3C4-427A83E7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6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0D10B-D0BF-ED45-94C7-7A56561BD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100" y="1750332"/>
            <a:ext cx="3426974" cy="316735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5B8B3-0E80-9342-878E-92E0AD02D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490" y="1750332"/>
            <a:ext cx="3426974" cy="316735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C6ECF2-ED3F-5140-BEFD-5E2899C1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" y="1750332"/>
            <a:ext cx="3808148" cy="316735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84EF3F7C-09B2-6641-B056-DF75BFB715F6}"/>
              </a:ext>
            </a:extLst>
          </p:cNvPr>
          <p:cNvSpPr/>
          <p:nvPr/>
        </p:nvSpPr>
        <p:spPr>
          <a:xfrm>
            <a:off x="4070838" y="3156438"/>
            <a:ext cx="272562" cy="272562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FB6E603-64C0-D941-A47F-0BB0E5570BC9}"/>
              </a:ext>
            </a:extLst>
          </p:cNvPr>
          <p:cNvSpPr/>
          <p:nvPr/>
        </p:nvSpPr>
        <p:spPr>
          <a:xfrm>
            <a:off x="8229774" y="3156438"/>
            <a:ext cx="272562" cy="272562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9AA1D-2C6F-CA44-BEF4-03A46B51550A}"/>
              </a:ext>
            </a:extLst>
          </p:cNvPr>
          <p:cNvSpPr txBox="1"/>
          <p:nvPr/>
        </p:nvSpPr>
        <p:spPr>
          <a:xfrm>
            <a:off x="1310054" y="5002823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Archivo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0917A8-005E-F441-8E99-19800292A40B}"/>
              </a:ext>
            </a:extLst>
          </p:cNvPr>
          <p:cNvSpPr txBox="1"/>
          <p:nvPr/>
        </p:nvSpPr>
        <p:spPr>
          <a:xfrm>
            <a:off x="5578572" y="5002823"/>
            <a:ext cx="141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Archivo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96D924-207C-0441-AD08-02A85FAA7D10}"/>
              </a:ext>
            </a:extLst>
          </p:cNvPr>
          <p:cNvSpPr txBox="1"/>
          <p:nvPr/>
        </p:nvSpPr>
        <p:spPr>
          <a:xfrm>
            <a:off x="10031050" y="5029227"/>
            <a:ext cx="141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Archivo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excel</a:t>
            </a:r>
          </a:p>
        </p:txBody>
      </p:sp>
    </p:spTree>
    <p:extLst>
      <p:ext uri="{BB962C8B-B14F-4D97-AF65-F5344CB8AC3E}">
        <p14:creationId xmlns:p14="http://schemas.microsoft.com/office/powerpoint/2010/main" val="280487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5E546-5C3D-5741-8D1C-850CD314CE18}"/>
              </a:ext>
            </a:extLst>
          </p:cNvPr>
          <p:cNvSpPr txBox="1"/>
          <p:nvPr/>
        </p:nvSpPr>
        <p:spPr>
          <a:xfrm>
            <a:off x="2258573" y="4336593"/>
            <a:ext cx="618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Web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F03DF-72CB-8443-9979-AF34A8479B99}"/>
              </a:ext>
            </a:extLst>
          </p:cNvPr>
          <p:cNvSpPr txBox="1"/>
          <p:nvPr/>
        </p:nvSpPr>
        <p:spPr>
          <a:xfrm>
            <a:off x="2024793" y="3348621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215B2-6C71-D74A-B2D0-376BE8CB37EA}"/>
              </a:ext>
            </a:extLst>
          </p:cNvPr>
          <p:cNvSpPr txBox="1"/>
          <p:nvPr/>
        </p:nvSpPr>
        <p:spPr>
          <a:xfrm>
            <a:off x="2024792" y="2208304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Dev Jr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4F590-DA59-6045-ABAE-D2AF730D2002}"/>
              </a:ext>
            </a:extLst>
          </p:cNvPr>
          <p:cNvSpPr txBox="1"/>
          <p:nvPr/>
        </p:nvSpPr>
        <p:spPr>
          <a:xfrm>
            <a:off x="2024791" y="1078498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Dev Sr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7DBE0C-CD05-FB45-85D2-26BBC5BADB4F}"/>
              </a:ext>
            </a:extLst>
          </p:cNvPr>
          <p:cNvCxnSpPr>
            <a:cxnSpLocks/>
          </p:cNvCxnSpPr>
          <p:nvPr/>
        </p:nvCxnSpPr>
        <p:spPr>
          <a:xfrm flipH="1">
            <a:off x="2877206" y="1820364"/>
            <a:ext cx="461611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8CEF68-E4EF-8548-9D80-51145731801C}"/>
              </a:ext>
            </a:extLst>
          </p:cNvPr>
          <p:cNvCxnSpPr>
            <a:cxnSpLocks/>
          </p:cNvCxnSpPr>
          <p:nvPr/>
        </p:nvCxnSpPr>
        <p:spPr>
          <a:xfrm flipH="1">
            <a:off x="2877206" y="3031543"/>
            <a:ext cx="461611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E725EC-521E-DE4C-A979-7E2662DD7515}"/>
              </a:ext>
            </a:extLst>
          </p:cNvPr>
          <p:cNvCxnSpPr>
            <a:cxnSpLocks/>
          </p:cNvCxnSpPr>
          <p:nvPr/>
        </p:nvCxnSpPr>
        <p:spPr>
          <a:xfrm flipH="1" flipV="1">
            <a:off x="2877206" y="4179661"/>
            <a:ext cx="4618468" cy="2447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34EA02-C180-C145-895B-52D7D1FB905E}"/>
              </a:ext>
            </a:extLst>
          </p:cNvPr>
          <p:cNvCxnSpPr>
            <a:cxnSpLocks/>
          </p:cNvCxnSpPr>
          <p:nvPr/>
        </p:nvCxnSpPr>
        <p:spPr>
          <a:xfrm>
            <a:off x="2877206" y="5366084"/>
            <a:ext cx="4618468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E18672-3FE5-104D-B5E3-D78A9F528F24}"/>
              </a:ext>
            </a:extLst>
          </p:cNvPr>
          <p:cNvSpPr txBox="1"/>
          <p:nvPr/>
        </p:nvSpPr>
        <p:spPr>
          <a:xfrm>
            <a:off x="7363636" y="529384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Tiempo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1950D-3938-ED4A-80D8-9168114E855B}"/>
              </a:ext>
            </a:extLst>
          </p:cNvPr>
          <p:cNvSpPr txBox="1"/>
          <p:nvPr/>
        </p:nvSpPr>
        <p:spPr>
          <a:xfrm>
            <a:off x="7363636" y="498292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Complejidad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43DFAF-E64C-2343-9F07-833072FA73A0}"/>
              </a:ext>
            </a:extLst>
          </p:cNvPr>
          <p:cNvSpPr txBox="1"/>
          <p:nvPr/>
        </p:nvSpPr>
        <p:spPr>
          <a:xfrm>
            <a:off x="2772710" y="546932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Bajo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F8BB6-9DAF-474F-A8BF-7631357589E1}"/>
              </a:ext>
            </a:extLst>
          </p:cNvPr>
          <p:cNvSpPr txBox="1"/>
          <p:nvPr/>
        </p:nvSpPr>
        <p:spPr>
          <a:xfrm>
            <a:off x="4735789" y="546428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Medio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FA1EC-71AE-8144-8BE7-5E50B017FDE1}"/>
              </a:ext>
            </a:extLst>
          </p:cNvPr>
          <p:cNvSpPr txBox="1"/>
          <p:nvPr/>
        </p:nvSpPr>
        <p:spPr>
          <a:xfrm>
            <a:off x="6763638" y="5464282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BE23EC-F459-4044-87F8-B5C52D7885BC}"/>
              </a:ext>
            </a:extLst>
          </p:cNvPr>
          <p:cNvSpPr txBox="1"/>
          <p:nvPr/>
        </p:nvSpPr>
        <p:spPr>
          <a:xfrm rot="16200000">
            <a:off x="1009609" y="3244334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accent6"/>
                </a:solidFill>
              </a:rPr>
              <a:t>Tipo de </a:t>
            </a:r>
            <a:r>
              <a:rPr lang="en-US" i="1" dirty="0" err="1">
                <a:solidFill>
                  <a:schemeClr val="accent6"/>
                </a:solidFill>
              </a:rPr>
              <a:t>Usuario</a:t>
            </a:r>
            <a:endParaRPr lang="en-US" i="1" dirty="0">
              <a:solidFill>
                <a:schemeClr val="accent6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C5BCDBA-3693-AC4A-9001-E0ECAE3E7CC2}"/>
              </a:ext>
            </a:extLst>
          </p:cNvPr>
          <p:cNvSpPr/>
          <p:nvPr/>
        </p:nvSpPr>
        <p:spPr>
          <a:xfrm rot="16200000">
            <a:off x="3192319" y="2616006"/>
            <a:ext cx="3881421" cy="852414"/>
          </a:xfrm>
          <a:prstGeom prst="roundRect">
            <a:avLst/>
          </a:prstGeom>
          <a:solidFill>
            <a:schemeClr val="bg1">
              <a:alpha val="75207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Chatbots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156725-306A-4245-B930-519A087C27F7}"/>
              </a:ext>
            </a:extLst>
          </p:cNvPr>
          <p:cNvSpPr txBox="1"/>
          <p:nvPr/>
        </p:nvSpPr>
        <p:spPr>
          <a:xfrm>
            <a:off x="11144918" y="6488668"/>
            <a:ext cx="10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Chatbots</a:t>
            </a:r>
          </a:p>
        </p:txBody>
      </p:sp>
    </p:spTree>
    <p:extLst>
      <p:ext uri="{BB962C8B-B14F-4D97-AF65-F5344CB8AC3E}">
        <p14:creationId xmlns:p14="http://schemas.microsoft.com/office/powerpoint/2010/main" val="27480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5E546-5C3D-5741-8D1C-850CD314CE18}"/>
              </a:ext>
            </a:extLst>
          </p:cNvPr>
          <p:cNvSpPr txBox="1"/>
          <p:nvPr/>
        </p:nvSpPr>
        <p:spPr>
          <a:xfrm>
            <a:off x="2258573" y="4336593"/>
            <a:ext cx="618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Web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F03DF-72CB-8443-9979-AF34A8479B99}"/>
              </a:ext>
            </a:extLst>
          </p:cNvPr>
          <p:cNvSpPr txBox="1"/>
          <p:nvPr/>
        </p:nvSpPr>
        <p:spPr>
          <a:xfrm>
            <a:off x="2024793" y="3348621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215B2-6C71-D74A-B2D0-376BE8CB37EA}"/>
              </a:ext>
            </a:extLst>
          </p:cNvPr>
          <p:cNvSpPr txBox="1"/>
          <p:nvPr/>
        </p:nvSpPr>
        <p:spPr>
          <a:xfrm>
            <a:off x="2024792" y="2208304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Dev Jr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4F590-DA59-6045-ABAE-D2AF730D2002}"/>
              </a:ext>
            </a:extLst>
          </p:cNvPr>
          <p:cNvSpPr txBox="1"/>
          <p:nvPr/>
        </p:nvSpPr>
        <p:spPr>
          <a:xfrm>
            <a:off x="2024791" y="1078498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Dev Sr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7DBE0C-CD05-FB45-85D2-26BBC5BADB4F}"/>
              </a:ext>
            </a:extLst>
          </p:cNvPr>
          <p:cNvCxnSpPr>
            <a:cxnSpLocks/>
          </p:cNvCxnSpPr>
          <p:nvPr/>
        </p:nvCxnSpPr>
        <p:spPr>
          <a:xfrm flipH="1">
            <a:off x="2877206" y="1820364"/>
            <a:ext cx="461611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8CEF68-E4EF-8548-9D80-51145731801C}"/>
              </a:ext>
            </a:extLst>
          </p:cNvPr>
          <p:cNvCxnSpPr>
            <a:cxnSpLocks/>
          </p:cNvCxnSpPr>
          <p:nvPr/>
        </p:nvCxnSpPr>
        <p:spPr>
          <a:xfrm flipH="1">
            <a:off x="2877206" y="3031543"/>
            <a:ext cx="461611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E725EC-521E-DE4C-A979-7E2662DD7515}"/>
              </a:ext>
            </a:extLst>
          </p:cNvPr>
          <p:cNvCxnSpPr>
            <a:cxnSpLocks/>
          </p:cNvCxnSpPr>
          <p:nvPr/>
        </p:nvCxnSpPr>
        <p:spPr>
          <a:xfrm flipH="1" flipV="1">
            <a:off x="2877206" y="4179661"/>
            <a:ext cx="4618468" cy="2447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34EA02-C180-C145-895B-52D7D1FB905E}"/>
              </a:ext>
            </a:extLst>
          </p:cNvPr>
          <p:cNvCxnSpPr>
            <a:cxnSpLocks/>
          </p:cNvCxnSpPr>
          <p:nvPr/>
        </p:nvCxnSpPr>
        <p:spPr>
          <a:xfrm>
            <a:off x="2877206" y="5366084"/>
            <a:ext cx="4618468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E18672-3FE5-104D-B5E3-D78A9F528F24}"/>
              </a:ext>
            </a:extLst>
          </p:cNvPr>
          <p:cNvSpPr txBox="1"/>
          <p:nvPr/>
        </p:nvSpPr>
        <p:spPr>
          <a:xfrm>
            <a:off x="7363636" y="529384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Tiempo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1950D-3938-ED4A-80D8-9168114E855B}"/>
              </a:ext>
            </a:extLst>
          </p:cNvPr>
          <p:cNvSpPr txBox="1"/>
          <p:nvPr/>
        </p:nvSpPr>
        <p:spPr>
          <a:xfrm>
            <a:off x="7363636" y="498292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Complejidad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43DFAF-E64C-2343-9F07-833072FA73A0}"/>
              </a:ext>
            </a:extLst>
          </p:cNvPr>
          <p:cNvSpPr txBox="1"/>
          <p:nvPr/>
        </p:nvSpPr>
        <p:spPr>
          <a:xfrm>
            <a:off x="2772710" y="546932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Bajo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F8BB6-9DAF-474F-A8BF-7631357589E1}"/>
              </a:ext>
            </a:extLst>
          </p:cNvPr>
          <p:cNvSpPr txBox="1"/>
          <p:nvPr/>
        </p:nvSpPr>
        <p:spPr>
          <a:xfrm>
            <a:off x="4735789" y="546428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Medio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FA1EC-71AE-8144-8BE7-5E50B017FDE1}"/>
              </a:ext>
            </a:extLst>
          </p:cNvPr>
          <p:cNvSpPr txBox="1"/>
          <p:nvPr/>
        </p:nvSpPr>
        <p:spPr>
          <a:xfrm>
            <a:off x="6763638" y="5464282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BE23EC-F459-4044-87F8-B5C52D7885BC}"/>
              </a:ext>
            </a:extLst>
          </p:cNvPr>
          <p:cNvSpPr txBox="1"/>
          <p:nvPr/>
        </p:nvSpPr>
        <p:spPr>
          <a:xfrm rot="16200000">
            <a:off x="1009609" y="3244334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accent6"/>
                </a:solidFill>
              </a:rPr>
              <a:t>Tipo de </a:t>
            </a:r>
            <a:r>
              <a:rPr lang="en-US" i="1" dirty="0" err="1">
                <a:solidFill>
                  <a:schemeClr val="accent6"/>
                </a:solidFill>
              </a:rPr>
              <a:t>Usuario</a:t>
            </a:r>
            <a:endParaRPr lang="en-US" i="1" dirty="0">
              <a:solidFill>
                <a:schemeClr val="accent6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C5BCDBA-3693-AC4A-9001-E0ECAE3E7CC2}"/>
              </a:ext>
            </a:extLst>
          </p:cNvPr>
          <p:cNvSpPr/>
          <p:nvPr/>
        </p:nvSpPr>
        <p:spPr>
          <a:xfrm rot="16200000">
            <a:off x="2196197" y="2420328"/>
            <a:ext cx="3881421" cy="1197762"/>
          </a:xfrm>
          <a:prstGeom prst="roundRect">
            <a:avLst/>
          </a:prstGeom>
          <a:solidFill>
            <a:schemeClr val="bg1">
              <a:alpha val="75207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WebApps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156725-306A-4245-B930-519A087C27F7}"/>
              </a:ext>
            </a:extLst>
          </p:cNvPr>
          <p:cNvSpPr txBox="1"/>
          <p:nvPr/>
        </p:nvSpPr>
        <p:spPr>
          <a:xfrm>
            <a:off x="11144918" y="6488668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Webapps</a:t>
            </a:r>
          </a:p>
        </p:txBody>
      </p:sp>
    </p:spTree>
    <p:extLst>
      <p:ext uri="{BB962C8B-B14F-4D97-AF65-F5344CB8AC3E}">
        <p14:creationId xmlns:p14="http://schemas.microsoft.com/office/powerpoint/2010/main" val="357072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2;p54">
            <a:extLst>
              <a:ext uri="{FF2B5EF4-FFF2-40B4-BE49-F238E27FC236}">
                <a16:creationId xmlns:a16="http://schemas.microsoft.com/office/drawing/2014/main" id="{17159272-2EB9-BC46-9F6B-380C56866492}"/>
              </a:ext>
            </a:extLst>
          </p:cNvPr>
          <p:cNvSpPr txBox="1"/>
          <p:nvPr/>
        </p:nvSpPr>
        <p:spPr>
          <a:xfrm>
            <a:off x="-602111" y="1306835"/>
            <a:ext cx="12691192" cy="33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500" dirty="0">
                <a:solidFill>
                  <a:srgbClr val="9999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2000 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2001 2002 2003 2004</a:t>
            </a:r>
            <a:r>
              <a:rPr lang="en-US" sz="1500" dirty="0">
                <a:solidFill>
                  <a:srgbClr val="9999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 2005 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2006 2007 2008 2009 </a:t>
            </a:r>
            <a:r>
              <a:rPr lang="en-US" sz="1500" dirty="0">
                <a:solidFill>
                  <a:srgbClr val="9999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2010 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2011 2012 2013 2014 </a:t>
            </a:r>
            <a:r>
              <a:rPr lang="en-US" sz="1500" dirty="0">
                <a:solidFill>
                  <a:srgbClr val="9999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2015 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2016 2017 2018 2019 </a:t>
            </a:r>
            <a:r>
              <a:rPr lang="en-US" sz="1500" dirty="0">
                <a:solidFill>
                  <a:srgbClr val="9999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2020 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2021 2022</a:t>
            </a:r>
            <a:endParaRPr sz="15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Neue"/>
            </a:endParaRPr>
          </a:p>
        </p:txBody>
      </p:sp>
      <p:sp>
        <p:nvSpPr>
          <p:cNvPr id="3" name="Google Shape;453;p54">
            <a:extLst>
              <a:ext uri="{FF2B5EF4-FFF2-40B4-BE49-F238E27FC236}">
                <a16:creationId xmlns:a16="http://schemas.microsoft.com/office/drawing/2014/main" id="{F0BDB93C-8064-0842-BC34-28504050AE85}"/>
              </a:ext>
            </a:extLst>
          </p:cNvPr>
          <p:cNvSpPr/>
          <p:nvPr/>
        </p:nvSpPr>
        <p:spPr>
          <a:xfrm>
            <a:off x="135808" y="1679257"/>
            <a:ext cx="4733846" cy="365200"/>
          </a:xfrm>
          <a:prstGeom prst="chevron">
            <a:avLst>
              <a:gd name="adj" fmla="val 50000"/>
            </a:avLst>
          </a:prstGeom>
          <a:solidFill>
            <a:srgbClr val="D0E0E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Google Shape;454;p54">
            <a:extLst>
              <a:ext uri="{FF2B5EF4-FFF2-40B4-BE49-F238E27FC236}">
                <a16:creationId xmlns:a16="http://schemas.microsoft.com/office/drawing/2014/main" id="{2D514411-3008-3C42-A9EB-4FC847548964}"/>
              </a:ext>
            </a:extLst>
          </p:cNvPr>
          <p:cNvSpPr txBox="1"/>
          <p:nvPr/>
        </p:nvSpPr>
        <p:spPr>
          <a:xfrm>
            <a:off x="4869638" y="1730657"/>
            <a:ext cx="4209600" cy="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I.C.Matemática</a:t>
            </a:r>
            <a:r>
              <a:rPr lang="en-US" sz="20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 @UTFSM-CL</a:t>
            </a:r>
            <a:endParaRPr sz="2000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Neue"/>
            </a:endParaRPr>
          </a:p>
        </p:txBody>
      </p:sp>
      <p:sp>
        <p:nvSpPr>
          <p:cNvPr id="5" name="Google Shape;455;p54">
            <a:extLst>
              <a:ext uri="{FF2B5EF4-FFF2-40B4-BE49-F238E27FC236}">
                <a16:creationId xmlns:a16="http://schemas.microsoft.com/office/drawing/2014/main" id="{42A2C0F2-8E33-924A-AC63-4721C32D291F}"/>
              </a:ext>
            </a:extLst>
          </p:cNvPr>
          <p:cNvSpPr/>
          <p:nvPr/>
        </p:nvSpPr>
        <p:spPr>
          <a:xfrm>
            <a:off x="4221654" y="3139124"/>
            <a:ext cx="1536800" cy="365200"/>
          </a:xfrm>
          <a:prstGeom prst="chevron">
            <a:avLst>
              <a:gd name="adj" fmla="val 50000"/>
            </a:avLst>
          </a:prstGeom>
          <a:solidFill>
            <a:srgbClr val="F4CCCC"/>
          </a:solidFill>
          <a:ln w="19050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456;p54">
            <a:extLst>
              <a:ext uri="{FF2B5EF4-FFF2-40B4-BE49-F238E27FC236}">
                <a16:creationId xmlns:a16="http://schemas.microsoft.com/office/drawing/2014/main" id="{F43F13A1-FF69-3C42-8097-76D7EFE2CAAF}"/>
              </a:ext>
            </a:extLst>
          </p:cNvPr>
          <p:cNvSpPr txBox="1"/>
          <p:nvPr/>
        </p:nvSpPr>
        <p:spPr>
          <a:xfrm>
            <a:off x="5758456" y="3190524"/>
            <a:ext cx="5021600" cy="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0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Mecánica Numérica @CMM, UCH-CL</a:t>
            </a:r>
            <a:endParaRPr sz="2000">
              <a:solidFill>
                <a:srgbClr val="C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Neue"/>
            </a:endParaRPr>
          </a:p>
        </p:txBody>
      </p:sp>
      <p:sp>
        <p:nvSpPr>
          <p:cNvPr id="7" name="Google Shape;457;p54">
            <a:extLst>
              <a:ext uri="{FF2B5EF4-FFF2-40B4-BE49-F238E27FC236}">
                <a16:creationId xmlns:a16="http://schemas.microsoft.com/office/drawing/2014/main" id="{6932F863-9227-764F-A4F8-0EC6155E94A3}"/>
              </a:ext>
            </a:extLst>
          </p:cNvPr>
          <p:cNvSpPr/>
          <p:nvPr/>
        </p:nvSpPr>
        <p:spPr>
          <a:xfrm>
            <a:off x="2872787" y="2409191"/>
            <a:ext cx="1190800" cy="365200"/>
          </a:xfrm>
          <a:prstGeom prst="chevron">
            <a:avLst>
              <a:gd name="adj" fmla="val 50000"/>
            </a:avLst>
          </a:prstGeom>
          <a:solidFill>
            <a:srgbClr val="D0E0E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458;p54">
            <a:extLst>
              <a:ext uri="{FF2B5EF4-FFF2-40B4-BE49-F238E27FC236}">
                <a16:creationId xmlns:a16="http://schemas.microsoft.com/office/drawing/2014/main" id="{E56431FE-38AC-974C-9FEE-20F1DDCD88BA}"/>
              </a:ext>
            </a:extLst>
          </p:cNvPr>
          <p:cNvSpPr txBox="1"/>
          <p:nvPr/>
        </p:nvSpPr>
        <p:spPr>
          <a:xfrm>
            <a:off x="4063595" y="2460591"/>
            <a:ext cx="6134800" cy="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MSc. </a:t>
            </a:r>
            <a:r>
              <a:rPr lang="en-US" sz="2000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Mecánica</a:t>
            </a:r>
            <a:r>
              <a:rPr lang="en-US" sz="20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Numérica</a:t>
            </a:r>
            <a:r>
              <a:rPr lang="en-US" sz="20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 @</a:t>
            </a:r>
            <a:r>
              <a:rPr lang="en-US" sz="2000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E.Polytecnique</a:t>
            </a:r>
            <a:r>
              <a:rPr lang="en-US" sz="20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-FR</a:t>
            </a:r>
            <a:endParaRPr sz="2000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Neue"/>
            </a:endParaRPr>
          </a:p>
        </p:txBody>
      </p:sp>
      <p:sp>
        <p:nvSpPr>
          <p:cNvPr id="9" name="Google Shape;459;p54">
            <a:extLst>
              <a:ext uri="{FF2B5EF4-FFF2-40B4-BE49-F238E27FC236}">
                <a16:creationId xmlns:a16="http://schemas.microsoft.com/office/drawing/2014/main" id="{B23184B0-53FD-FA41-A56F-8D725D281C63}"/>
              </a:ext>
            </a:extLst>
          </p:cNvPr>
          <p:cNvSpPr/>
          <p:nvPr/>
        </p:nvSpPr>
        <p:spPr>
          <a:xfrm>
            <a:off x="5620954" y="3920441"/>
            <a:ext cx="1386800" cy="365200"/>
          </a:xfrm>
          <a:prstGeom prst="chevron">
            <a:avLst>
              <a:gd name="adj" fmla="val 50000"/>
            </a:avLst>
          </a:prstGeom>
          <a:solidFill>
            <a:srgbClr val="D0E0E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460;p54">
            <a:extLst>
              <a:ext uri="{FF2B5EF4-FFF2-40B4-BE49-F238E27FC236}">
                <a16:creationId xmlns:a16="http://schemas.microsoft.com/office/drawing/2014/main" id="{A8F582FD-3D74-394A-9BFE-86D9515D5FA1}"/>
              </a:ext>
            </a:extLst>
          </p:cNvPr>
          <p:cNvSpPr txBox="1"/>
          <p:nvPr/>
        </p:nvSpPr>
        <p:spPr>
          <a:xfrm>
            <a:off x="-25413" y="3971841"/>
            <a:ext cx="5646400" cy="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MSc. CS &amp; Math Engineering @Stanford-USA</a:t>
            </a:r>
            <a:endParaRPr sz="2000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Neue"/>
            </a:endParaRPr>
          </a:p>
        </p:txBody>
      </p:sp>
      <p:sp>
        <p:nvSpPr>
          <p:cNvPr id="11" name="Google Shape;461;p54">
            <a:extLst>
              <a:ext uri="{FF2B5EF4-FFF2-40B4-BE49-F238E27FC236}">
                <a16:creationId xmlns:a16="http://schemas.microsoft.com/office/drawing/2014/main" id="{6568E3DB-9F1A-6742-B992-226136C012D4}"/>
              </a:ext>
            </a:extLst>
          </p:cNvPr>
          <p:cNvSpPr/>
          <p:nvPr/>
        </p:nvSpPr>
        <p:spPr>
          <a:xfrm>
            <a:off x="7038727" y="4701791"/>
            <a:ext cx="606000" cy="365200"/>
          </a:xfrm>
          <a:prstGeom prst="chevron">
            <a:avLst>
              <a:gd name="adj" fmla="val 50000"/>
            </a:avLst>
          </a:prstGeom>
          <a:solidFill>
            <a:srgbClr val="F4CCCC"/>
          </a:solidFill>
          <a:ln w="19050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462;p54">
            <a:extLst>
              <a:ext uri="{FF2B5EF4-FFF2-40B4-BE49-F238E27FC236}">
                <a16:creationId xmlns:a16="http://schemas.microsoft.com/office/drawing/2014/main" id="{B4E79D70-C486-D440-83E2-209986FDDD70}"/>
              </a:ext>
            </a:extLst>
          </p:cNvPr>
          <p:cNvSpPr txBox="1"/>
          <p:nvPr/>
        </p:nvSpPr>
        <p:spPr>
          <a:xfrm>
            <a:off x="1392354" y="4753191"/>
            <a:ext cx="5646400" cy="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-US" sz="20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Microsismicidad, @CMM, UCH-CL</a:t>
            </a:r>
            <a:endParaRPr sz="2000">
              <a:solidFill>
                <a:srgbClr val="C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Neue"/>
            </a:endParaRPr>
          </a:p>
        </p:txBody>
      </p:sp>
      <p:sp>
        <p:nvSpPr>
          <p:cNvPr id="13" name="Google Shape;463;p54">
            <a:extLst>
              <a:ext uri="{FF2B5EF4-FFF2-40B4-BE49-F238E27FC236}">
                <a16:creationId xmlns:a16="http://schemas.microsoft.com/office/drawing/2014/main" id="{7264D3C6-22E6-6E4A-907A-F29C090437FC}"/>
              </a:ext>
            </a:extLst>
          </p:cNvPr>
          <p:cNvSpPr/>
          <p:nvPr/>
        </p:nvSpPr>
        <p:spPr>
          <a:xfrm>
            <a:off x="7585227" y="5483124"/>
            <a:ext cx="606000" cy="365200"/>
          </a:xfrm>
          <a:prstGeom prst="chevron">
            <a:avLst>
              <a:gd name="adj" fmla="val 50000"/>
            </a:avLst>
          </a:prstGeom>
          <a:solidFill>
            <a:srgbClr val="F4CCCC"/>
          </a:solidFill>
          <a:ln w="19050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464;p54">
            <a:extLst>
              <a:ext uri="{FF2B5EF4-FFF2-40B4-BE49-F238E27FC236}">
                <a16:creationId xmlns:a16="http://schemas.microsoft.com/office/drawing/2014/main" id="{585D18F3-1F17-6448-A222-0D0A9F0BCB32}"/>
              </a:ext>
            </a:extLst>
          </p:cNvPr>
          <p:cNvSpPr txBox="1"/>
          <p:nvPr/>
        </p:nvSpPr>
        <p:spPr>
          <a:xfrm>
            <a:off x="1938854" y="5534524"/>
            <a:ext cx="5646400" cy="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-US" sz="20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Tsunamis + clases, @UTFSM-CL</a:t>
            </a:r>
            <a:endParaRPr sz="2000">
              <a:solidFill>
                <a:srgbClr val="C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Neue"/>
            </a:endParaRPr>
          </a:p>
        </p:txBody>
      </p:sp>
      <p:sp>
        <p:nvSpPr>
          <p:cNvPr id="15" name="Google Shape;465;p54">
            <a:extLst>
              <a:ext uri="{FF2B5EF4-FFF2-40B4-BE49-F238E27FC236}">
                <a16:creationId xmlns:a16="http://schemas.microsoft.com/office/drawing/2014/main" id="{F10E3D6A-EBD4-C24F-B797-52219FFE2F74}"/>
              </a:ext>
            </a:extLst>
          </p:cNvPr>
          <p:cNvSpPr/>
          <p:nvPr/>
        </p:nvSpPr>
        <p:spPr>
          <a:xfrm>
            <a:off x="8050759" y="6111057"/>
            <a:ext cx="3632256" cy="365200"/>
          </a:xfrm>
          <a:prstGeom prst="chevron">
            <a:avLst>
              <a:gd name="adj" fmla="val 50000"/>
            </a:avLst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" name="Google Shape;466;p54">
            <a:extLst>
              <a:ext uri="{FF2B5EF4-FFF2-40B4-BE49-F238E27FC236}">
                <a16:creationId xmlns:a16="http://schemas.microsoft.com/office/drawing/2014/main" id="{59DE025E-32D1-AE42-9EA4-4B4E102BA0AC}"/>
              </a:ext>
            </a:extLst>
          </p:cNvPr>
          <p:cNvSpPr txBox="1"/>
          <p:nvPr/>
        </p:nvSpPr>
        <p:spPr>
          <a:xfrm>
            <a:off x="2404387" y="6162457"/>
            <a:ext cx="5646400" cy="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EdTech @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uplanner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Neue"/>
              </a:rPr>
              <a:t>-CL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Neue"/>
            </a:endParaRPr>
          </a:p>
        </p:txBody>
      </p:sp>
      <p:sp>
        <p:nvSpPr>
          <p:cNvPr id="17" name="Google Shape;457;p54">
            <a:extLst>
              <a:ext uri="{FF2B5EF4-FFF2-40B4-BE49-F238E27FC236}">
                <a16:creationId xmlns:a16="http://schemas.microsoft.com/office/drawing/2014/main" id="{7812E913-A49F-C54D-8C31-60B6166E2E95}"/>
              </a:ext>
            </a:extLst>
          </p:cNvPr>
          <p:cNvSpPr/>
          <p:nvPr/>
        </p:nvSpPr>
        <p:spPr>
          <a:xfrm>
            <a:off x="2872787" y="1678458"/>
            <a:ext cx="1190800" cy="365200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8963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5E546-5C3D-5741-8D1C-850CD314CE18}"/>
              </a:ext>
            </a:extLst>
          </p:cNvPr>
          <p:cNvSpPr txBox="1"/>
          <p:nvPr/>
        </p:nvSpPr>
        <p:spPr>
          <a:xfrm>
            <a:off x="2258573" y="4336593"/>
            <a:ext cx="618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Web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F03DF-72CB-8443-9979-AF34A8479B99}"/>
              </a:ext>
            </a:extLst>
          </p:cNvPr>
          <p:cNvSpPr txBox="1"/>
          <p:nvPr/>
        </p:nvSpPr>
        <p:spPr>
          <a:xfrm>
            <a:off x="2024793" y="3348621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215B2-6C71-D74A-B2D0-376BE8CB37EA}"/>
              </a:ext>
            </a:extLst>
          </p:cNvPr>
          <p:cNvSpPr txBox="1"/>
          <p:nvPr/>
        </p:nvSpPr>
        <p:spPr>
          <a:xfrm>
            <a:off x="2024792" y="2208304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Dev Jr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4F590-DA59-6045-ABAE-D2AF730D2002}"/>
              </a:ext>
            </a:extLst>
          </p:cNvPr>
          <p:cNvSpPr txBox="1"/>
          <p:nvPr/>
        </p:nvSpPr>
        <p:spPr>
          <a:xfrm>
            <a:off x="2024791" y="1078498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Dev Sr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7DBE0C-CD05-FB45-85D2-26BBC5BADB4F}"/>
              </a:ext>
            </a:extLst>
          </p:cNvPr>
          <p:cNvCxnSpPr>
            <a:cxnSpLocks/>
          </p:cNvCxnSpPr>
          <p:nvPr/>
        </p:nvCxnSpPr>
        <p:spPr>
          <a:xfrm flipH="1">
            <a:off x="2877206" y="1820364"/>
            <a:ext cx="461611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8CEF68-E4EF-8548-9D80-51145731801C}"/>
              </a:ext>
            </a:extLst>
          </p:cNvPr>
          <p:cNvCxnSpPr>
            <a:cxnSpLocks/>
          </p:cNvCxnSpPr>
          <p:nvPr/>
        </p:nvCxnSpPr>
        <p:spPr>
          <a:xfrm flipH="1">
            <a:off x="2877206" y="3031543"/>
            <a:ext cx="461611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E725EC-521E-DE4C-A979-7E2662DD7515}"/>
              </a:ext>
            </a:extLst>
          </p:cNvPr>
          <p:cNvCxnSpPr>
            <a:cxnSpLocks/>
          </p:cNvCxnSpPr>
          <p:nvPr/>
        </p:nvCxnSpPr>
        <p:spPr>
          <a:xfrm flipH="1" flipV="1">
            <a:off x="2877206" y="4179661"/>
            <a:ext cx="4618468" cy="2447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34EA02-C180-C145-895B-52D7D1FB905E}"/>
              </a:ext>
            </a:extLst>
          </p:cNvPr>
          <p:cNvCxnSpPr>
            <a:cxnSpLocks/>
          </p:cNvCxnSpPr>
          <p:nvPr/>
        </p:nvCxnSpPr>
        <p:spPr>
          <a:xfrm>
            <a:off x="2877206" y="5366084"/>
            <a:ext cx="4618468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E18672-3FE5-104D-B5E3-D78A9F528F24}"/>
              </a:ext>
            </a:extLst>
          </p:cNvPr>
          <p:cNvSpPr txBox="1"/>
          <p:nvPr/>
        </p:nvSpPr>
        <p:spPr>
          <a:xfrm>
            <a:off x="7363636" y="529384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Tiempo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1950D-3938-ED4A-80D8-9168114E855B}"/>
              </a:ext>
            </a:extLst>
          </p:cNvPr>
          <p:cNvSpPr txBox="1"/>
          <p:nvPr/>
        </p:nvSpPr>
        <p:spPr>
          <a:xfrm>
            <a:off x="7363636" y="498292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Complejidad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43DFAF-E64C-2343-9F07-833072FA73A0}"/>
              </a:ext>
            </a:extLst>
          </p:cNvPr>
          <p:cNvSpPr txBox="1"/>
          <p:nvPr/>
        </p:nvSpPr>
        <p:spPr>
          <a:xfrm>
            <a:off x="2772710" y="546932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Bajo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F8BB6-9DAF-474F-A8BF-7631357589E1}"/>
              </a:ext>
            </a:extLst>
          </p:cNvPr>
          <p:cNvSpPr txBox="1"/>
          <p:nvPr/>
        </p:nvSpPr>
        <p:spPr>
          <a:xfrm>
            <a:off x="4735789" y="546428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Medio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FA1EC-71AE-8144-8BE7-5E50B017FDE1}"/>
              </a:ext>
            </a:extLst>
          </p:cNvPr>
          <p:cNvSpPr txBox="1"/>
          <p:nvPr/>
        </p:nvSpPr>
        <p:spPr>
          <a:xfrm>
            <a:off x="6763638" y="5464282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BE23EC-F459-4044-87F8-B5C52D7885BC}"/>
              </a:ext>
            </a:extLst>
          </p:cNvPr>
          <p:cNvSpPr txBox="1"/>
          <p:nvPr/>
        </p:nvSpPr>
        <p:spPr>
          <a:xfrm rot="16200000">
            <a:off x="1009609" y="3244334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accent6"/>
                </a:solidFill>
              </a:rPr>
              <a:t>Tipo de </a:t>
            </a:r>
            <a:r>
              <a:rPr lang="en-US" i="1" dirty="0" err="1">
                <a:solidFill>
                  <a:schemeClr val="accent6"/>
                </a:solidFill>
              </a:rPr>
              <a:t>Usuario</a:t>
            </a:r>
            <a:endParaRPr lang="en-US" i="1" dirty="0">
              <a:solidFill>
                <a:schemeClr val="accent6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3036719-A74B-8145-97DB-56011E06C3B4}"/>
              </a:ext>
            </a:extLst>
          </p:cNvPr>
          <p:cNvSpPr/>
          <p:nvPr/>
        </p:nvSpPr>
        <p:spPr>
          <a:xfrm rot="16200000">
            <a:off x="3814434" y="1886446"/>
            <a:ext cx="2627026" cy="1057141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156725-306A-4245-B930-519A087C27F7}"/>
              </a:ext>
            </a:extLst>
          </p:cNvPr>
          <p:cNvSpPr txBox="1"/>
          <p:nvPr/>
        </p:nvSpPr>
        <p:spPr>
          <a:xfrm>
            <a:off x="11694748" y="64886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DIY</a:t>
            </a:r>
          </a:p>
        </p:txBody>
      </p:sp>
    </p:spTree>
    <p:extLst>
      <p:ext uri="{BB962C8B-B14F-4D97-AF65-F5344CB8AC3E}">
        <p14:creationId xmlns:p14="http://schemas.microsoft.com/office/powerpoint/2010/main" val="343851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5E546-5C3D-5741-8D1C-850CD314CE18}"/>
              </a:ext>
            </a:extLst>
          </p:cNvPr>
          <p:cNvSpPr txBox="1"/>
          <p:nvPr/>
        </p:nvSpPr>
        <p:spPr>
          <a:xfrm>
            <a:off x="2258573" y="4336593"/>
            <a:ext cx="618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Web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F03DF-72CB-8443-9979-AF34A8479B99}"/>
              </a:ext>
            </a:extLst>
          </p:cNvPr>
          <p:cNvSpPr txBox="1"/>
          <p:nvPr/>
        </p:nvSpPr>
        <p:spPr>
          <a:xfrm>
            <a:off x="2024793" y="3348621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215B2-6C71-D74A-B2D0-376BE8CB37EA}"/>
              </a:ext>
            </a:extLst>
          </p:cNvPr>
          <p:cNvSpPr txBox="1"/>
          <p:nvPr/>
        </p:nvSpPr>
        <p:spPr>
          <a:xfrm>
            <a:off x="2024792" y="2208304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Dev Jr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4F590-DA59-6045-ABAE-D2AF730D2002}"/>
              </a:ext>
            </a:extLst>
          </p:cNvPr>
          <p:cNvSpPr txBox="1"/>
          <p:nvPr/>
        </p:nvSpPr>
        <p:spPr>
          <a:xfrm>
            <a:off x="2024791" y="1078498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Dev Sr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7DBE0C-CD05-FB45-85D2-26BBC5BADB4F}"/>
              </a:ext>
            </a:extLst>
          </p:cNvPr>
          <p:cNvCxnSpPr>
            <a:cxnSpLocks/>
          </p:cNvCxnSpPr>
          <p:nvPr/>
        </p:nvCxnSpPr>
        <p:spPr>
          <a:xfrm flipH="1">
            <a:off x="2877206" y="1820364"/>
            <a:ext cx="461611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8CEF68-E4EF-8548-9D80-51145731801C}"/>
              </a:ext>
            </a:extLst>
          </p:cNvPr>
          <p:cNvCxnSpPr>
            <a:cxnSpLocks/>
          </p:cNvCxnSpPr>
          <p:nvPr/>
        </p:nvCxnSpPr>
        <p:spPr>
          <a:xfrm flipH="1">
            <a:off x="2877206" y="3031543"/>
            <a:ext cx="461611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E725EC-521E-DE4C-A979-7E2662DD7515}"/>
              </a:ext>
            </a:extLst>
          </p:cNvPr>
          <p:cNvCxnSpPr>
            <a:cxnSpLocks/>
          </p:cNvCxnSpPr>
          <p:nvPr/>
        </p:nvCxnSpPr>
        <p:spPr>
          <a:xfrm flipH="1" flipV="1">
            <a:off x="2877206" y="4179661"/>
            <a:ext cx="4618468" cy="2447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34EA02-C180-C145-895B-52D7D1FB905E}"/>
              </a:ext>
            </a:extLst>
          </p:cNvPr>
          <p:cNvCxnSpPr>
            <a:cxnSpLocks/>
          </p:cNvCxnSpPr>
          <p:nvPr/>
        </p:nvCxnSpPr>
        <p:spPr>
          <a:xfrm>
            <a:off x="2877206" y="5366084"/>
            <a:ext cx="4618468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E18672-3FE5-104D-B5E3-D78A9F528F24}"/>
              </a:ext>
            </a:extLst>
          </p:cNvPr>
          <p:cNvSpPr txBox="1"/>
          <p:nvPr/>
        </p:nvSpPr>
        <p:spPr>
          <a:xfrm>
            <a:off x="7363636" y="529384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Tiempo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1950D-3938-ED4A-80D8-9168114E855B}"/>
              </a:ext>
            </a:extLst>
          </p:cNvPr>
          <p:cNvSpPr txBox="1"/>
          <p:nvPr/>
        </p:nvSpPr>
        <p:spPr>
          <a:xfrm>
            <a:off x="7363636" y="498292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Complejidad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43DFAF-E64C-2343-9F07-833072FA73A0}"/>
              </a:ext>
            </a:extLst>
          </p:cNvPr>
          <p:cNvSpPr txBox="1"/>
          <p:nvPr/>
        </p:nvSpPr>
        <p:spPr>
          <a:xfrm>
            <a:off x="2772710" y="546932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Bajo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F8BB6-9DAF-474F-A8BF-7631357589E1}"/>
              </a:ext>
            </a:extLst>
          </p:cNvPr>
          <p:cNvSpPr txBox="1"/>
          <p:nvPr/>
        </p:nvSpPr>
        <p:spPr>
          <a:xfrm>
            <a:off x="4735789" y="546428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Medio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FA1EC-71AE-8144-8BE7-5E50B017FDE1}"/>
              </a:ext>
            </a:extLst>
          </p:cNvPr>
          <p:cNvSpPr txBox="1"/>
          <p:nvPr/>
        </p:nvSpPr>
        <p:spPr>
          <a:xfrm>
            <a:off x="6763638" y="5464282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BE23EC-F459-4044-87F8-B5C52D7885BC}"/>
              </a:ext>
            </a:extLst>
          </p:cNvPr>
          <p:cNvSpPr txBox="1"/>
          <p:nvPr/>
        </p:nvSpPr>
        <p:spPr>
          <a:xfrm rot="16200000">
            <a:off x="1009609" y="3244334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accent6"/>
                </a:solidFill>
              </a:rPr>
              <a:t>Tipo de </a:t>
            </a:r>
            <a:r>
              <a:rPr lang="en-US" i="1" dirty="0" err="1">
                <a:solidFill>
                  <a:schemeClr val="accent6"/>
                </a:solidFill>
              </a:rPr>
              <a:t>Usuario</a:t>
            </a:r>
            <a:endParaRPr lang="en-US" i="1" dirty="0">
              <a:solidFill>
                <a:schemeClr val="accent6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C5BCDBA-3693-AC4A-9001-E0ECAE3E7CC2}"/>
              </a:ext>
            </a:extLst>
          </p:cNvPr>
          <p:cNvSpPr/>
          <p:nvPr/>
        </p:nvSpPr>
        <p:spPr>
          <a:xfrm rot="16200000">
            <a:off x="5180913" y="1767938"/>
            <a:ext cx="3078158" cy="1745283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Librería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pypi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Documentación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156725-306A-4245-B930-519A087C27F7}"/>
              </a:ext>
            </a:extLst>
          </p:cNvPr>
          <p:cNvSpPr txBox="1"/>
          <p:nvPr/>
        </p:nvSpPr>
        <p:spPr>
          <a:xfrm>
            <a:off x="11694748" y="64886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DIY</a:t>
            </a:r>
          </a:p>
        </p:txBody>
      </p:sp>
    </p:spTree>
    <p:extLst>
      <p:ext uri="{BB962C8B-B14F-4D97-AF65-F5344CB8AC3E}">
        <p14:creationId xmlns:p14="http://schemas.microsoft.com/office/powerpoint/2010/main" val="396427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5E546-5C3D-5741-8D1C-850CD314CE18}"/>
              </a:ext>
            </a:extLst>
          </p:cNvPr>
          <p:cNvSpPr txBox="1"/>
          <p:nvPr/>
        </p:nvSpPr>
        <p:spPr>
          <a:xfrm>
            <a:off x="2258573" y="4336593"/>
            <a:ext cx="618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Web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F03DF-72CB-8443-9979-AF34A8479B99}"/>
              </a:ext>
            </a:extLst>
          </p:cNvPr>
          <p:cNvSpPr txBox="1"/>
          <p:nvPr/>
        </p:nvSpPr>
        <p:spPr>
          <a:xfrm>
            <a:off x="2024793" y="3348621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215B2-6C71-D74A-B2D0-376BE8CB37EA}"/>
              </a:ext>
            </a:extLst>
          </p:cNvPr>
          <p:cNvSpPr txBox="1"/>
          <p:nvPr/>
        </p:nvSpPr>
        <p:spPr>
          <a:xfrm>
            <a:off x="2024792" y="2208304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Dev Jr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4F590-DA59-6045-ABAE-D2AF730D2002}"/>
              </a:ext>
            </a:extLst>
          </p:cNvPr>
          <p:cNvSpPr txBox="1"/>
          <p:nvPr/>
        </p:nvSpPr>
        <p:spPr>
          <a:xfrm>
            <a:off x="2024791" y="1078498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Dev Sr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7DBE0C-CD05-FB45-85D2-26BBC5BADB4F}"/>
              </a:ext>
            </a:extLst>
          </p:cNvPr>
          <p:cNvCxnSpPr>
            <a:cxnSpLocks/>
          </p:cNvCxnSpPr>
          <p:nvPr/>
        </p:nvCxnSpPr>
        <p:spPr>
          <a:xfrm flipH="1">
            <a:off x="2877206" y="1820364"/>
            <a:ext cx="461611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8CEF68-E4EF-8548-9D80-51145731801C}"/>
              </a:ext>
            </a:extLst>
          </p:cNvPr>
          <p:cNvCxnSpPr>
            <a:cxnSpLocks/>
          </p:cNvCxnSpPr>
          <p:nvPr/>
        </p:nvCxnSpPr>
        <p:spPr>
          <a:xfrm flipH="1">
            <a:off x="2877206" y="3031543"/>
            <a:ext cx="461611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E725EC-521E-DE4C-A979-7E2662DD7515}"/>
              </a:ext>
            </a:extLst>
          </p:cNvPr>
          <p:cNvCxnSpPr>
            <a:cxnSpLocks/>
          </p:cNvCxnSpPr>
          <p:nvPr/>
        </p:nvCxnSpPr>
        <p:spPr>
          <a:xfrm flipH="1" flipV="1">
            <a:off x="2877206" y="4179661"/>
            <a:ext cx="4618468" cy="2447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34EA02-C180-C145-895B-52D7D1FB905E}"/>
              </a:ext>
            </a:extLst>
          </p:cNvPr>
          <p:cNvCxnSpPr>
            <a:cxnSpLocks/>
          </p:cNvCxnSpPr>
          <p:nvPr/>
        </p:nvCxnSpPr>
        <p:spPr>
          <a:xfrm>
            <a:off x="2877206" y="5366084"/>
            <a:ext cx="4618468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E18672-3FE5-104D-B5E3-D78A9F528F24}"/>
              </a:ext>
            </a:extLst>
          </p:cNvPr>
          <p:cNvSpPr txBox="1"/>
          <p:nvPr/>
        </p:nvSpPr>
        <p:spPr>
          <a:xfrm>
            <a:off x="7363636" y="529384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Tiempo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1950D-3938-ED4A-80D8-9168114E855B}"/>
              </a:ext>
            </a:extLst>
          </p:cNvPr>
          <p:cNvSpPr txBox="1"/>
          <p:nvPr/>
        </p:nvSpPr>
        <p:spPr>
          <a:xfrm>
            <a:off x="7363636" y="498292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Complejidad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43DFAF-E64C-2343-9F07-833072FA73A0}"/>
              </a:ext>
            </a:extLst>
          </p:cNvPr>
          <p:cNvSpPr txBox="1"/>
          <p:nvPr/>
        </p:nvSpPr>
        <p:spPr>
          <a:xfrm>
            <a:off x="2772710" y="546932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Bajo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F8BB6-9DAF-474F-A8BF-7631357589E1}"/>
              </a:ext>
            </a:extLst>
          </p:cNvPr>
          <p:cNvSpPr txBox="1"/>
          <p:nvPr/>
        </p:nvSpPr>
        <p:spPr>
          <a:xfrm>
            <a:off x="4735789" y="546428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Medio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FA1EC-71AE-8144-8BE7-5E50B017FDE1}"/>
              </a:ext>
            </a:extLst>
          </p:cNvPr>
          <p:cNvSpPr txBox="1"/>
          <p:nvPr/>
        </p:nvSpPr>
        <p:spPr>
          <a:xfrm>
            <a:off x="6763638" y="5464282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BE23EC-F459-4044-87F8-B5C52D7885BC}"/>
              </a:ext>
            </a:extLst>
          </p:cNvPr>
          <p:cNvSpPr txBox="1"/>
          <p:nvPr/>
        </p:nvSpPr>
        <p:spPr>
          <a:xfrm rot="16200000">
            <a:off x="1009609" y="3244334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accent6"/>
                </a:solidFill>
              </a:rPr>
              <a:t>Tipo de </a:t>
            </a:r>
            <a:r>
              <a:rPr lang="en-US" i="1" dirty="0" err="1">
                <a:solidFill>
                  <a:schemeClr val="accent6"/>
                </a:solidFill>
              </a:rPr>
              <a:t>Usuario</a:t>
            </a:r>
            <a:endParaRPr lang="en-US" i="1" dirty="0">
              <a:solidFill>
                <a:schemeClr val="accent6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3036719-A74B-8145-97DB-56011E06C3B4}"/>
              </a:ext>
            </a:extLst>
          </p:cNvPr>
          <p:cNvSpPr/>
          <p:nvPr/>
        </p:nvSpPr>
        <p:spPr>
          <a:xfrm rot="16200000">
            <a:off x="1859533" y="2289994"/>
            <a:ext cx="3076677" cy="653681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156725-306A-4245-B930-519A087C27F7}"/>
              </a:ext>
            </a:extLst>
          </p:cNvPr>
          <p:cNvSpPr txBox="1"/>
          <p:nvPr/>
        </p:nvSpPr>
        <p:spPr>
          <a:xfrm>
            <a:off x="11694748" y="64886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DIY</a:t>
            </a:r>
          </a:p>
        </p:txBody>
      </p:sp>
    </p:spTree>
    <p:extLst>
      <p:ext uri="{BB962C8B-B14F-4D97-AF65-F5344CB8AC3E}">
        <p14:creationId xmlns:p14="http://schemas.microsoft.com/office/powerpoint/2010/main" val="324668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5E546-5C3D-5741-8D1C-850CD314CE18}"/>
              </a:ext>
            </a:extLst>
          </p:cNvPr>
          <p:cNvSpPr txBox="1"/>
          <p:nvPr/>
        </p:nvSpPr>
        <p:spPr>
          <a:xfrm>
            <a:off x="2258573" y="4336593"/>
            <a:ext cx="618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Web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F03DF-72CB-8443-9979-AF34A8479B99}"/>
              </a:ext>
            </a:extLst>
          </p:cNvPr>
          <p:cNvSpPr txBox="1"/>
          <p:nvPr/>
        </p:nvSpPr>
        <p:spPr>
          <a:xfrm>
            <a:off x="2024793" y="3348621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215B2-6C71-D74A-B2D0-376BE8CB37EA}"/>
              </a:ext>
            </a:extLst>
          </p:cNvPr>
          <p:cNvSpPr txBox="1"/>
          <p:nvPr/>
        </p:nvSpPr>
        <p:spPr>
          <a:xfrm>
            <a:off x="2024792" y="2208304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Dev Jr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4F590-DA59-6045-ABAE-D2AF730D2002}"/>
              </a:ext>
            </a:extLst>
          </p:cNvPr>
          <p:cNvSpPr txBox="1"/>
          <p:nvPr/>
        </p:nvSpPr>
        <p:spPr>
          <a:xfrm>
            <a:off x="2024791" y="1078498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Dev Sr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7DBE0C-CD05-FB45-85D2-26BBC5BADB4F}"/>
              </a:ext>
            </a:extLst>
          </p:cNvPr>
          <p:cNvCxnSpPr>
            <a:cxnSpLocks/>
          </p:cNvCxnSpPr>
          <p:nvPr/>
        </p:nvCxnSpPr>
        <p:spPr>
          <a:xfrm flipH="1">
            <a:off x="2877206" y="1820364"/>
            <a:ext cx="461611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8CEF68-E4EF-8548-9D80-51145731801C}"/>
              </a:ext>
            </a:extLst>
          </p:cNvPr>
          <p:cNvCxnSpPr>
            <a:cxnSpLocks/>
          </p:cNvCxnSpPr>
          <p:nvPr/>
        </p:nvCxnSpPr>
        <p:spPr>
          <a:xfrm flipH="1">
            <a:off x="2877206" y="3031543"/>
            <a:ext cx="461611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E725EC-521E-DE4C-A979-7E2662DD7515}"/>
              </a:ext>
            </a:extLst>
          </p:cNvPr>
          <p:cNvCxnSpPr>
            <a:cxnSpLocks/>
          </p:cNvCxnSpPr>
          <p:nvPr/>
        </p:nvCxnSpPr>
        <p:spPr>
          <a:xfrm flipH="1" flipV="1">
            <a:off x="2877206" y="4179661"/>
            <a:ext cx="4618468" cy="2447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34EA02-C180-C145-895B-52D7D1FB905E}"/>
              </a:ext>
            </a:extLst>
          </p:cNvPr>
          <p:cNvCxnSpPr>
            <a:cxnSpLocks/>
          </p:cNvCxnSpPr>
          <p:nvPr/>
        </p:nvCxnSpPr>
        <p:spPr>
          <a:xfrm>
            <a:off x="2877206" y="5366084"/>
            <a:ext cx="4618468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E18672-3FE5-104D-B5E3-D78A9F528F24}"/>
              </a:ext>
            </a:extLst>
          </p:cNvPr>
          <p:cNvSpPr txBox="1"/>
          <p:nvPr/>
        </p:nvSpPr>
        <p:spPr>
          <a:xfrm>
            <a:off x="7363636" y="529384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Tiempo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1950D-3938-ED4A-80D8-9168114E855B}"/>
              </a:ext>
            </a:extLst>
          </p:cNvPr>
          <p:cNvSpPr txBox="1"/>
          <p:nvPr/>
        </p:nvSpPr>
        <p:spPr>
          <a:xfrm>
            <a:off x="7363636" y="498292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Complejidad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43DFAF-E64C-2343-9F07-833072FA73A0}"/>
              </a:ext>
            </a:extLst>
          </p:cNvPr>
          <p:cNvSpPr txBox="1"/>
          <p:nvPr/>
        </p:nvSpPr>
        <p:spPr>
          <a:xfrm>
            <a:off x="2772710" y="546932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Bajo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F8BB6-9DAF-474F-A8BF-7631357589E1}"/>
              </a:ext>
            </a:extLst>
          </p:cNvPr>
          <p:cNvSpPr txBox="1"/>
          <p:nvPr/>
        </p:nvSpPr>
        <p:spPr>
          <a:xfrm>
            <a:off x="4735789" y="546428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Medio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FA1EC-71AE-8144-8BE7-5E50B017FDE1}"/>
              </a:ext>
            </a:extLst>
          </p:cNvPr>
          <p:cNvSpPr txBox="1"/>
          <p:nvPr/>
        </p:nvSpPr>
        <p:spPr>
          <a:xfrm>
            <a:off x="6763638" y="5464282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BE23EC-F459-4044-87F8-B5C52D7885BC}"/>
              </a:ext>
            </a:extLst>
          </p:cNvPr>
          <p:cNvSpPr txBox="1"/>
          <p:nvPr/>
        </p:nvSpPr>
        <p:spPr>
          <a:xfrm rot="16200000">
            <a:off x="1009609" y="3244334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accent6"/>
                </a:solidFill>
              </a:rPr>
              <a:t>Tipo de </a:t>
            </a:r>
            <a:r>
              <a:rPr lang="en-US" i="1" dirty="0" err="1">
                <a:solidFill>
                  <a:schemeClr val="accent6"/>
                </a:solidFill>
              </a:rPr>
              <a:t>Usuario</a:t>
            </a:r>
            <a:endParaRPr lang="en-US" i="1" dirty="0">
              <a:solidFill>
                <a:schemeClr val="accent6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C5BCDBA-3693-AC4A-9001-E0ECAE3E7CC2}"/>
              </a:ext>
            </a:extLst>
          </p:cNvPr>
          <p:cNvSpPr/>
          <p:nvPr/>
        </p:nvSpPr>
        <p:spPr>
          <a:xfrm rot="16200000">
            <a:off x="6060818" y="2022489"/>
            <a:ext cx="2127833" cy="9358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GUI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156725-306A-4245-B930-519A087C27F7}"/>
              </a:ext>
            </a:extLst>
          </p:cNvPr>
          <p:cNvSpPr txBox="1"/>
          <p:nvPr/>
        </p:nvSpPr>
        <p:spPr>
          <a:xfrm>
            <a:off x="11694748" y="6488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366131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5E546-5C3D-5741-8D1C-850CD314CE18}"/>
              </a:ext>
            </a:extLst>
          </p:cNvPr>
          <p:cNvSpPr txBox="1"/>
          <p:nvPr/>
        </p:nvSpPr>
        <p:spPr>
          <a:xfrm>
            <a:off x="2258573" y="4336593"/>
            <a:ext cx="618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Web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F03DF-72CB-8443-9979-AF34A8479B99}"/>
              </a:ext>
            </a:extLst>
          </p:cNvPr>
          <p:cNvSpPr txBox="1"/>
          <p:nvPr/>
        </p:nvSpPr>
        <p:spPr>
          <a:xfrm>
            <a:off x="2024793" y="3348621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215B2-6C71-D74A-B2D0-376BE8CB37EA}"/>
              </a:ext>
            </a:extLst>
          </p:cNvPr>
          <p:cNvSpPr txBox="1"/>
          <p:nvPr/>
        </p:nvSpPr>
        <p:spPr>
          <a:xfrm>
            <a:off x="2024792" y="2208304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Dev Jr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4F590-DA59-6045-ABAE-D2AF730D2002}"/>
              </a:ext>
            </a:extLst>
          </p:cNvPr>
          <p:cNvSpPr txBox="1"/>
          <p:nvPr/>
        </p:nvSpPr>
        <p:spPr>
          <a:xfrm>
            <a:off x="2024791" y="1078498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Dev Sr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7DBE0C-CD05-FB45-85D2-26BBC5BADB4F}"/>
              </a:ext>
            </a:extLst>
          </p:cNvPr>
          <p:cNvCxnSpPr>
            <a:cxnSpLocks/>
          </p:cNvCxnSpPr>
          <p:nvPr/>
        </p:nvCxnSpPr>
        <p:spPr>
          <a:xfrm flipH="1">
            <a:off x="2877206" y="1820364"/>
            <a:ext cx="461611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8CEF68-E4EF-8548-9D80-51145731801C}"/>
              </a:ext>
            </a:extLst>
          </p:cNvPr>
          <p:cNvCxnSpPr>
            <a:cxnSpLocks/>
          </p:cNvCxnSpPr>
          <p:nvPr/>
        </p:nvCxnSpPr>
        <p:spPr>
          <a:xfrm flipH="1">
            <a:off x="2877206" y="3031543"/>
            <a:ext cx="461611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E725EC-521E-DE4C-A979-7E2662DD7515}"/>
              </a:ext>
            </a:extLst>
          </p:cNvPr>
          <p:cNvCxnSpPr>
            <a:cxnSpLocks/>
          </p:cNvCxnSpPr>
          <p:nvPr/>
        </p:nvCxnSpPr>
        <p:spPr>
          <a:xfrm flipH="1" flipV="1">
            <a:off x="2877206" y="4179661"/>
            <a:ext cx="4618468" cy="2447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34EA02-C180-C145-895B-52D7D1FB905E}"/>
              </a:ext>
            </a:extLst>
          </p:cNvPr>
          <p:cNvCxnSpPr>
            <a:cxnSpLocks/>
          </p:cNvCxnSpPr>
          <p:nvPr/>
        </p:nvCxnSpPr>
        <p:spPr>
          <a:xfrm>
            <a:off x="2877206" y="5366084"/>
            <a:ext cx="4618468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E18672-3FE5-104D-B5E3-D78A9F528F24}"/>
              </a:ext>
            </a:extLst>
          </p:cNvPr>
          <p:cNvSpPr txBox="1"/>
          <p:nvPr/>
        </p:nvSpPr>
        <p:spPr>
          <a:xfrm>
            <a:off x="7363636" y="529384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Tiempo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1950D-3938-ED4A-80D8-9168114E855B}"/>
              </a:ext>
            </a:extLst>
          </p:cNvPr>
          <p:cNvSpPr txBox="1"/>
          <p:nvPr/>
        </p:nvSpPr>
        <p:spPr>
          <a:xfrm>
            <a:off x="7363636" y="498292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Complejidad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43DFAF-E64C-2343-9F07-833072FA73A0}"/>
              </a:ext>
            </a:extLst>
          </p:cNvPr>
          <p:cNvSpPr txBox="1"/>
          <p:nvPr/>
        </p:nvSpPr>
        <p:spPr>
          <a:xfrm>
            <a:off x="2772710" y="546932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Bajo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F8BB6-9DAF-474F-A8BF-7631357589E1}"/>
              </a:ext>
            </a:extLst>
          </p:cNvPr>
          <p:cNvSpPr txBox="1"/>
          <p:nvPr/>
        </p:nvSpPr>
        <p:spPr>
          <a:xfrm>
            <a:off x="4735789" y="546428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Medio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FA1EC-71AE-8144-8BE7-5E50B017FDE1}"/>
              </a:ext>
            </a:extLst>
          </p:cNvPr>
          <p:cNvSpPr txBox="1"/>
          <p:nvPr/>
        </p:nvSpPr>
        <p:spPr>
          <a:xfrm>
            <a:off x="6763638" y="5464282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BE23EC-F459-4044-87F8-B5C52D7885BC}"/>
              </a:ext>
            </a:extLst>
          </p:cNvPr>
          <p:cNvSpPr txBox="1"/>
          <p:nvPr/>
        </p:nvSpPr>
        <p:spPr>
          <a:xfrm rot="16200000">
            <a:off x="1009609" y="3244334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accent6"/>
                </a:solidFill>
              </a:rPr>
              <a:t>Tipo de </a:t>
            </a:r>
            <a:r>
              <a:rPr lang="en-US" i="1" dirty="0" err="1">
                <a:solidFill>
                  <a:schemeClr val="accent6"/>
                </a:solidFill>
              </a:rPr>
              <a:t>Usuario</a:t>
            </a:r>
            <a:endParaRPr lang="en-US" i="1" dirty="0">
              <a:solidFill>
                <a:schemeClr val="accent6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3036719-A74B-8145-97DB-56011E06C3B4}"/>
              </a:ext>
            </a:extLst>
          </p:cNvPr>
          <p:cNvSpPr/>
          <p:nvPr/>
        </p:nvSpPr>
        <p:spPr>
          <a:xfrm rot="16200000">
            <a:off x="1935147" y="2214380"/>
            <a:ext cx="3328909" cy="1057141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Notebook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156725-306A-4245-B930-519A087C27F7}"/>
              </a:ext>
            </a:extLst>
          </p:cNvPr>
          <p:cNvSpPr txBox="1"/>
          <p:nvPr/>
        </p:nvSpPr>
        <p:spPr>
          <a:xfrm>
            <a:off x="11028859" y="6488668"/>
            <a:ext cx="120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Notebooks</a:t>
            </a:r>
          </a:p>
        </p:txBody>
      </p:sp>
    </p:spTree>
    <p:extLst>
      <p:ext uri="{BB962C8B-B14F-4D97-AF65-F5344CB8AC3E}">
        <p14:creationId xmlns:p14="http://schemas.microsoft.com/office/powerpoint/2010/main" val="243987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5E546-5C3D-5741-8D1C-850CD314CE18}"/>
              </a:ext>
            </a:extLst>
          </p:cNvPr>
          <p:cNvSpPr txBox="1"/>
          <p:nvPr/>
        </p:nvSpPr>
        <p:spPr>
          <a:xfrm>
            <a:off x="2258573" y="4336593"/>
            <a:ext cx="618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Web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F03DF-72CB-8443-9979-AF34A8479B99}"/>
              </a:ext>
            </a:extLst>
          </p:cNvPr>
          <p:cNvSpPr txBox="1"/>
          <p:nvPr/>
        </p:nvSpPr>
        <p:spPr>
          <a:xfrm>
            <a:off x="2024793" y="3348621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215B2-6C71-D74A-B2D0-376BE8CB37EA}"/>
              </a:ext>
            </a:extLst>
          </p:cNvPr>
          <p:cNvSpPr txBox="1"/>
          <p:nvPr/>
        </p:nvSpPr>
        <p:spPr>
          <a:xfrm>
            <a:off x="2024792" y="2208304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Dev Jr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4F590-DA59-6045-ABAE-D2AF730D2002}"/>
              </a:ext>
            </a:extLst>
          </p:cNvPr>
          <p:cNvSpPr txBox="1"/>
          <p:nvPr/>
        </p:nvSpPr>
        <p:spPr>
          <a:xfrm>
            <a:off x="2024791" y="1078498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Dev Sr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7DBE0C-CD05-FB45-85D2-26BBC5BADB4F}"/>
              </a:ext>
            </a:extLst>
          </p:cNvPr>
          <p:cNvCxnSpPr>
            <a:cxnSpLocks/>
          </p:cNvCxnSpPr>
          <p:nvPr/>
        </p:nvCxnSpPr>
        <p:spPr>
          <a:xfrm flipH="1">
            <a:off x="2877206" y="1820364"/>
            <a:ext cx="461611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8CEF68-E4EF-8548-9D80-51145731801C}"/>
              </a:ext>
            </a:extLst>
          </p:cNvPr>
          <p:cNvCxnSpPr>
            <a:cxnSpLocks/>
          </p:cNvCxnSpPr>
          <p:nvPr/>
        </p:nvCxnSpPr>
        <p:spPr>
          <a:xfrm flipH="1">
            <a:off x="2877206" y="3031543"/>
            <a:ext cx="461611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E725EC-521E-DE4C-A979-7E2662DD7515}"/>
              </a:ext>
            </a:extLst>
          </p:cNvPr>
          <p:cNvCxnSpPr>
            <a:cxnSpLocks/>
          </p:cNvCxnSpPr>
          <p:nvPr/>
        </p:nvCxnSpPr>
        <p:spPr>
          <a:xfrm flipH="1" flipV="1">
            <a:off x="2877206" y="4179661"/>
            <a:ext cx="4618468" cy="2447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34EA02-C180-C145-895B-52D7D1FB905E}"/>
              </a:ext>
            </a:extLst>
          </p:cNvPr>
          <p:cNvCxnSpPr>
            <a:cxnSpLocks/>
          </p:cNvCxnSpPr>
          <p:nvPr/>
        </p:nvCxnSpPr>
        <p:spPr>
          <a:xfrm>
            <a:off x="2877206" y="5366084"/>
            <a:ext cx="4618468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E18672-3FE5-104D-B5E3-D78A9F528F24}"/>
              </a:ext>
            </a:extLst>
          </p:cNvPr>
          <p:cNvSpPr txBox="1"/>
          <p:nvPr/>
        </p:nvSpPr>
        <p:spPr>
          <a:xfrm>
            <a:off x="7363636" y="529384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Tiempo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1950D-3938-ED4A-80D8-9168114E855B}"/>
              </a:ext>
            </a:extLst>
          </p:cNvPr>
          <p:cNvSpPr txBox="1"/>
          <p:nvPr/>
        </p:nvSpPr>
        <p:spPr>
          <a:xfrm>
            <a:off x="7363636" y="498292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Complejidad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43DFAF-E64C-2343-9F07-833072FA73A0}"/>
              </a:ext>
            </a:extLst>
          </p:cNvPr>
          <p:cNvSpPr txBox="1"/>
          <p:nvPr/>
        </p:nvSpPr>
        <p:spPr>
          <a:xfrm>
            <a:off x="2772710" y="546932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Bajo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F8BB6-9DAF-474F-A8BF-7631357589E1}"/>
              </a:ext>
            </a:extLst>
          </p:cNvPr>
          <p:cNvSpPr txBox="1"/>
          <p:nvPr/>
        </p:nvSpPr>
        <p:spPr>
          <a:xfrm>
            <a:off x="4735789" y="546428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Medio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FA1EC-71AE-8144-8BE7-5E50B017FDE1}"/>
              </a:ext>
            </a:extLst>
          </p:cNvPr>
          <p:cNvSpPr txBox="1"/>
          <p:nvPr/>
        </p:nvSpPr>
        <p:spPr>
          <a:xfrm>
            <a:off x="6763638" y="5464282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BE23EC-F459-4044-87F8-B5C52D7885BC}"/>
              </a:ext>
            </a:extLst>
          </p:cNvPr>
          <p:cNvSpPr txBox="1"/>
          <p:nvPr/>
        </p:nvSpPr>
        <p:spPr>
          <a:xfrm rot="16200000">
            <a:off x="1009609" y="3244334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accent6"/>
                </a:solidFill>
              </a:rPr>
              <a:t>Tipo de </a:t>
            </a:r>
            <a:r>
              <a:rPr lang="en-US" i="1" dirty="0" err="1">
                <a:solidFill>
                  <a:schemeClr val="accent6"/>
                </a:solidFill>
              </a:rPr>
              <a:t>Usuario</a:t>
            </a:r>
            <a:endParaRPr lang="en-US" i="1" dirty="0">
              <a:solidFill>
                <a:schemeClr val="accent6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C5BCDBA-3693-AC4A-9001-E0ECAE3E7CC2}"/>
              </a:ext>
            </a:extLst>
          </p:cNvPr>
          <p:cNvSpPr/>
          <p:nvPr/>
        </p:nvSpPr>
        <p:spPr>
          <a:xfrm rot="16200000">
            <a:off x="4620404" y="2010691"/>
            <a:ext cx="3881421" cy="2063038"/>
          </a:xfrm>
          <a:prstGeom prst="roundRect">
            <a:avLst/>
          </a:prstGeom>
          <a:solidFill>
            <a:schemeClr val="bg1">
              <a:alpha val="75207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Framework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156725-306A-4245-B930-519A087C27F7}"/>
              </a:ext>
            </a:extLst>
          </p:cNvPr>
          <p:cNvSpPr txBox="1"/>
          <p:nvPr/>
        </p:nvSpPr>
        <p:spPr>
          <a:xfrm>
            <a:off x="11246357" y="6488668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OldWeb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1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5E546-5C3D-5741-8D1C-850CD314CE18}"/>
              </a:ext>
            </a:extLst>
          </p:cNvPr>
          <p:cNvSpPr txBox="1"/>
          <p:nvPr/>
        </p:nvSpPr>
        <p:spPr>
          <a:xfrm>
            <a:off x="2258573" y="4336593"/>
            <a:ext cx="618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Web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F03DF-72CB-8443-9979-AF34A8479B99}"/>
              </a:ext>
            </a:extLst>
          </p:cNvPr>
          <p:cNvSpPr txBox="1"/>
          <p:nvPr/>
        </p:nvSpPr>
        <p:spPr>
          <a:xfrm>
            <a:off x="2024793" y="3348621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215B2-6C71-D74A-B2D0-376BE8CB37EA}"/>
              </a:ext>
            </a:extLst>
          </p:cNvPr>
          <p:cNvSpPr txBox="1"/>
          <p:nvPr/>
        </p:nvSpPr>
        <p:spPr>
          <a:xfrm>
            <a:off x="2024792" y="2208304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Dev Jr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4F590-DA59-6045-ABAE-D2AF730D2002}"/>
              </a:ext>
            </a:extLst>
          </p:cNvPr>
          <p:cNvSpPr txBox="1"/>
          <p:nvPr/>
        </p:nvSpPr>
        <p:spPr>
          <a:xfrm>
            <a:off x="2024791" y="1078498"/>
            <a:ext cx="85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Python</a:t>
            </a:r>
          </a:p>
          <a:p>
            <a:pPr algn="r"/>
            <a:r>
              <a:rPr lang="en-US" dirty="0">
                <a:solidFill>
                  <a:schemeClr val="accent6"/>
                </a:solidFill>
              </a:rPr>
              <a:t>Dev Sr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7DBE0C-CD05-FB45-85D2-26BBC5BADB4F}"/>
              </a:ext>
            </a:extLst>
          </p:cNvPr>
          <p:cNvCxnSpPr>
            <a:cxnSpLocks/>
          </p:cNvCxnSpPr>
          <p:nvPr/>
        </p:nvCxnSpPr>
        <p:spPr>
          <a:xfrm flipH="1">
            <a:off x="2877206" y="1820364"/>
            <a:ext cx="461611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8CEF68-E4EF-8548-9D80-51145731801C}"/>
              </a:ext>
            </a:extLst>
          </p:cNvPr>
          <p:cNvCxnSpPr>
            <a:cxnSpLocks/>
          </p:cNvCxnSpPr>
          <p:nvPr/>
        </p:nvCxnSpPr>
        <p:spPr>
          <a:xfrm flipH="1">
            <a:off x="2877206" y="3031543"/>
            <a:ext cx="461611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E725EC-521E-DE4C-A979-7E2662DD7515}"/>
              </a:ext>
            </a:extLst>
          </p:cNvPr>
          <p:cNvCxnSpPr>
            <a:cxnSpLocks/>
          </p:cNvCxnSpPr>
          <p:nvPr/>
        </p:nvCxnSpPr>
        <p:spPr>
          <a:xfrm flipH="1" flipV="1">
            <a:off x="2877206" y="4179661"/>
            <a:ext cx="4618468" cy="2447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34EA02-C180-C145-895B-52D7D1FB905E}"/>
              </a:ext>
            </a:extLst>
          </p:cNvPr>
          <p:cNvCxnSpPr>
            <a:cxnSpLocks/>
          </p:cNvCxnSpPr>
          <p:nvPr/>
        </p:nvCxnSpPr>
        <p:spPr>
          <a:xfrm>
            <a:off x="2877206" y="5366084"/>
            <a:ext cx="4618468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E18672-3FE5-104D-B5E3-D78A9F528F24}"/>
              </a:ext>
            </a:extLst>
          </p:cNvPr>
          <p:cNvSpPr txBox="1"/>
          <p:nvPr/>
        </p:nvSpPr>
        <p:spPr>
          <a:xfrm>
            <a:off x="7363636" y="529384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Tiempo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1950D-3938-ED4A-80D8-9168114E855B}"/>
              </a:ext>
            </a:extLst>
          </p:cNvPr>
          <p:cNvSpPr txBox="1"/>
          <p:nvPr/>
        </p:nvSpPr>
        <p:spPr>
          <a:xfrm>
            <a:off x="7363636" y="498292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1"/>
                </a:solidFill>
              </a:rPr>
              <a:t>Complejidad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43DFAF-E64C-2343-9F07-833072FA73A0}"/>
              </a:ext>
            </a:extLst>
          </p:cNvPr>
          <p:cNvSpPr txBox="1"/>
          <p:nvPr/>
        </p:nvSpPr>
        <p:spPr>
          <a:xfrm>
            <a:off x="2772710" y="546932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Bajo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F8BB6-9DAF-474F-A8BF-7631357589E1}"/>
              </a:ext>
            </a:extLst>
          </p:cNvPr>
          <p:cNvSpPr txBox="1"/>
          <p:nvPr/>
        </p:nvSpPr>
        <p:spPr>
          <a:xfrm>
            <a:off x="4735789" y="546428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Medio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FA1EC-71AE-8144-8BE7-5E50B017FDE1}"/>
              </a:ext>
            </a:extLst>
          </p:cNvPr>
          <p:cNvSpPr txBox="1"/>
          <p:nvPr/>
        </p:nvSpPr>
        <p:spPr>
          <a:xfrm>
            <a:off x="6763638" y="5464282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BE23EC-F459-4044-87F8-B5C52D7885BC}"/>
              </a:ext>
            </a:extLst>
          </p:cNvPr>
          <p:cNvSpPr txBox="1"/>
          <p:nvPr/>
        </p:nvSpPr>
        <p:spPr>
          <a:xfrm rot="16200000">
            <a:off x="1009609" y="3244334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accent6"/>
                </a:solidFill>
              </a:rPr>
              <a:t>Tipo de </a:t>
            </a:r>
            <a:r>
              <a:rPr lang="en-US" i="1" dirty="0" err="1">
                <a:solidFill>
                  <a:schemeClr val="accent6"/>
                </a:solidFill>
              </a:rPr>
              <a:t>Usuario</a:t>
            </a:r>
            <a:endParaRPr lang="en-US" i="1" dirty="0">
              <a:solidFill>
                <a:schemeClr val="accent6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C5BCDBA-3693-AC4A-9001-E0ECAE3E7CC2}"/>
              </a:ext>
            </a:extLst>
          </p:cNvPr>
          <p:cNvSpPr/>
          <p:nvPr/>
        </p:nvSpPr>
        <p:spPr>
          <a:xfrm rot="16200000">
            <a:off x="3826599" y="1987690"/>
            <a:ext cx="3881421" cy="2063038"/>
          </a:xfrm>
          <a:prstGeom prst="roundRect">
            <a:avLst/>
          </a:prstGeom>
          <a:solidFill>
            <a:schemeClr val="bg1">
              <a:alpha val="75207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+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pyScript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156725-306A-4245-B930-519A087C27F7}"/>
              </a:ext>
            </a:extLst>
          </p:cNvPr>
          <p:cNvSpPr txBox="1"/>
          <p:nvPr/>
        </p:nvSpPr>
        <p:spPr>
          <a:xfrm>
            <a:off x="11144918" y="648866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0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261</Words>
  <Application>Microsoft Macintosh PowerPoint</Application>
  <PresentationFormat>Widescreen</PresentationFormat>
  <Paragraphs>156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Flores</dc:creator>
  <cp:lastModifiedBy>Sebastian Flores</cp:lastModifiedBy>
  <cp:revision>30</cp:revision>
  <dcterms:created xsi:type="dcterms:W3CDTF">2022-06-08T02:33:30Z</dcterms:created>
  <dcterms:modified xsi:type="dcterms:W3CDTF">2022-06-10T17:49:28Z</dcterms:modified>
</cp:coreProperties>
</file>