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 snapToGrid="0" snapToObjects="1">
      <p:cViewPr varScale="1">
        <p:scale>
          <a:sx n="114" d="100"/>
          <a:sy n="114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4E62-9CE6-524A-8E75-D68C0D5D2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E99B4-8B9C-9A46-9110-BB7F4A083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9B68-952B-6C4F-8398-3B2A9D46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4263-D936-6045-A3CF-F60CC769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51AD-06C6-1B46-A297-AE9D310A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21FA-7B16-5C4A-BFCD-5FB32DB9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32583-47FB-FD4A-A332-6433AC22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2168-A0BD-3D4A-BB42-835A2DA4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676C-14E7-7244-9845-5DD1A076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97CC-C4FD-8546-BF22-9FF1229F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F3A7A-1B64-614A-A1EB-B0EA87379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A780-4024-9D42-AF23-3DD71E66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AC39-D240-FF48-A27C-C3B8705A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4064-A45F-A446-A8C3-97CADD8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37E7-57B5-4541-92E4-C7FF0B33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A6F7-DE69-9741-9F0B-E65E2F7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6159-1E87-F942-AC0B-026CA956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99B3-7BFF-5049-B25B-CC701B7C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24FE-0FA6-CB47-8AA2-9420DB71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C539-CD20-4C49-8AC4-CDFDC168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E6C9-CC05-C343-9638-B38E4172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4AFA9-DDA3-8C4B-9BE3-E18B51C4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9CDA-8DD7-0646-A807-2CFAE6C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DD6A-3642-0C4C-B77A-AD6ABCCD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355C-EAED-FE44-8DCB-D73C5868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842B-AF52-3C4B-8F2E-703E2AE1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D1D7-EE50-4846-B123-4209F6D1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F0F6-679D-A342-8AF6-03F62A37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52B2-DE67-2A49-9880-CF00CA21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FDC47-8620-704D-821D-BA71B9AD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B4131-8528-EF44-9CD6-327822D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5112-CF26-C04A-9732-28ECBB72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DD0C-7D05-4B42-B987-CDE8B294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30913-CFFD-CD41-A7C7-8239990C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DC329-FBD8-7047-A468-CCADAE0B2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219D9-8ADD-3F4B-B3FA-2EEAE9DF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00B6B-DF23-6B4E-AD2A-089C2274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0A2B4-65E9-1143-AA4C-74B1D232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9054A-A660-EB44-8597-F62066F7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DA74-CC31-F44F-A9C4-F82CB7A6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95D01-D6AB-274D-9323-66810F40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2D541-1267-E541-AE8F-4D566D0F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04B32-B7FA-DB46-A0A3-1C564CE4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BAE9-98D6-CF4C-AA0D-0FA4CC0F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C1B9D-EE7A-C34D-8742-54CC1482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D0D5-4939-B649-9882-7E8914D3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A7E2-DEC0-B647-ACDB-D14C5253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079E-98E2-0449-A2C9-FBD7954A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6D7C3-920D-8E42-ADE3-14A3401CD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CDF73-A71B-2449-9915-4369C076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7101-D5CB-AE4A-B72E-81126CDA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D2F6-A5DA-5342-9B61-9E69D6BC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72DC-5FC8-934F-83B6-5786B4B3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A0559-BDEE-1A4F-9E63-CF25E96E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68882-245F-1E44-96C1-A667211E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D593-CF95-D049-8DC5-B6C3634F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08C24-0BA8-4C46-968F-F223331F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78B76-0AA5-034C-B201-34C4E4B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77F9F-3653-0F43-88A2-6016CA0C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4068-1E75-5449-89EA-DC4636DE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62AC-D2DE-F243-A32C-797C2FED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3244-BE59-FB45-87DC-35BD003E5F8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AAA7-931D-994C-A617-27AD3FFAC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B78B-3EAD-FE4E-8B86-B8E1A37C2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960B-F045-5D43-B2FE-E6A71CF6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EE415-C7B7-5746-8993-BD6E91DD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7" y="1670755"/>
            <a:ext cx="4995333" cy="4995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3C1EA2-32BC-874B-99ED-8422CD096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73"/>
          <a:stretch/>
        </p:blipFill>
        <p:spPr>
          <a:xfrm rot="461458">
            <a:off x="1252233" y="-474694"/>
            <a:ext cx="3712263" cy="27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AA5BA0F-BE44-E241-A783-BEE68C29F08B}"/>
              </a:ext>
            </a:extLst>
          </p:cNvPr>
          <p:cNvSpPr/>
          <p:nvPr/>
        </p:nvSpPr>
        <p:spPr>
          <a:xfrm>
            <a:off x="6498299" y="2590681"/>
            <a:ext cx="1676635" cy="16766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2587DB-FE09-AF47-A078-889D9C60414A}"/>
              </a:ext>
            </a:extLst>
          </p:cNvPr>
          <p:cNvSpPr/>
          <p:nvPr/>
        </p:nvSpPr>
        <p:spPr>
          <a:xfrm>
            <a:off x="3529776" y="2590681"/>
            <a:ext cx="1676635" cy="16766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900231-27DA-7444-B85D-40C914A86F63}"/>
              </a:ext>
            </a:extLst>
          </p:cNvPr>
          <p:cNvSpPr/>
          <p:nvPr/>
        </p:nvSpPr>
        <p:spPr>
          <a:xfrm>
            <a:off x="687463" y="2590681"/>
            <a:ext cx="1676635" cy="16766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mage with solid fill">
            <a:extLst>
              <a:ext uri="{FF2B5EF4-FFF2-40B4-BE49-F238E27FC236}">
                <a16:creationId xmlns:a16="http://schemas.microsoft.com/office/drawing/2014/main" id="{2A260D63-353D-5845-8124-00478240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9416" y="2971797"/>
            <a:ext cx="914400" cy="914400"/>
          </a:xfrm>
          <a:prstGeom prst="rect">
            <a:avLst/>
          </a:prstGeom>
        </p:spPr>
      </p:pic>
      <p:pic>
        <p:nvPicPr>
          <p:cNvPr id="9" name="Graphic 8" descr="Toggle with solid fill">
            <a:extLst>
              <a:ext uri="{FF2B5EF4-FFF2-40B4-BE49-F238E27FC236}">
                <a16:creationId xmlns:a16="http://schemas.microsoft.com/office/drawing/2014/main" id="{DB90B214-B8AA-634E-BBE4-7ECBC15D4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9098" y="2741223"/>
            <a:ext cx="914400" cy="914400"/>
          </a:xfrm>
          <a:prstGeom prst="rect">
            <a:avLst/>
          </a:prstGeom>
        </p:spPr>
      </p:pic>
      <p:pic>
        <p:nvPicPr>
          <p:cNvPr id="11" name="Graphic 10" descr="Upload with solid fill">
            <a:extLst>
              <a:ext uri="{FF2B5EF4-FFF2-40B4-BE49-F238E27FC236}">
                <a16:creationId xmlns:a16="http://schemas.microsoft.com/office/drawing/2014/main" id="{89E69AE7-DCF7-BB41-B1E7-9EA0FB9AF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580" y="2971798"/>
            <a:ext cx="914400" cy="914400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B24A7599-D194-4442-9383-C4F755932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7449" y="2896799"/>
            <a:ext cx="1370517" cy="137051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0A4B5DB-3D32-CE44-8744-1CDC3F97C124}"/>
              </a:ext>
            </a:extLst>
          </p:cNvPr>
          <p:cNvSpPr/>
          <p:nvPr/>
        </p:nvSpPr>
        <p:spPr>
          <a:xfrm>
            <a:off x="9473046" y="2590682"/>
            <a:ext cx="1676635" cy="16766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ownload from cloud with solid fill">
            <a:extLst>
              <a:ext uri="{FF2B5EF4-FFF2-40B4-BE49-F238E27FC236}">
                <a16:creationId xmlns:a16="http://schemas.microsoft.com/office/drawing/2014/main" id="{9BEF83C1-0992-DA45-91E1-08B9EFB2BD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4163" y="2932765"/>
            <a:ext cx="914400" cy="914400"/>
          </a:xfrm>
          <a:prstGeom prst="rect">
            <a:avLst/>
          </a:prstGeom>
        </p:spPr>
      </p:pic>
      <p:pic>
        <p:nvPicPr>
          <p:cNvPr id="21" name="Graphic 20" descr="Chevron arrows outline">
            <a:extLst>
              <a:ext uri="{FF2B5EF4-FFF2-40B4-BE49-F238E27FC236}">
                <a16:creationId xmlns:a16="http://schemas.microsoft.com/office/drawing/2014/main" id="{08B903FC-CBE8-0141-8B6A-5FA5BF9ED9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3520" y="2971797"/>
            <a:ext cx="914400" cy="914400"/>
          </a:xfrm>
          <a:prstGeom prst="rect">
            <a:avLst/>
          </a:prstGeom>
        </p:spPr>
      </p:pic>
      <p:pic>
        <p:nvPicPr>
          <p:cNvPr id="22" name="Graphic 21" descr="Chevron arrows outline">
            <a:extLst>
              <a:ext uri="{FF2B5EF4-FFF2-40B4-BE49-F238E27FC236}">
                <a16:creationId xmlns:a16="http://schemas.microsoft.com/office/drawing/2014/main" id="{6B5B1242-EE53-114A-AE04-7CE41C04B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89529" y="2971797"/>
            <a:ext cx="914400" cy="914400"/>
          </a:xfrm>
          <a:prstGeom prst="rect">
            <a:avLst/>
          </a:prstGeom>
        </p:spPr>
      </p:pic>
      <p:pic>
        <p:nvPicPr>
          <p:cNvPr id="23" name="Graphic 22" descr="Chevron arrows outline">
            <a:extLst>
              <a:ext uri="{FF2B5EF4-FFF2-40B4-BE49-F238E27FC236}">
                <a16:creationId xmlns:a16="http://schemas.microsoft.com/office/drawing/2014/main" id="{D0214C90-D717-D942-BBD9-9D8F36D62B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6790" y="2971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6</cp:revision>
  <dcterms:created xsi:type="dcterms:W3CDTF">2021-11-03T23:55:08Z</dcterms:created>
  <dcterms:modified xsi:type="dcterms:W3CDTF">2021-11-05T02:58:45Z</dcterms:modified>
</cp:coreProperties>
</file>