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E"/>
    <a:srgbClr val="0065B3"/>
    <a:srgbClr val="DC3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86626"/>
  </p:normalViewPr>
  <p:slideViewPr>
    <p:cSldViewPr snapToGrid="0">
      <p:cViewPr>
        <p:scale>
          <a:sx n="114" d="100"/>
          <a:sy n="114" d="100"/>
        </p:scale>
        <p:origin x="57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372E0-9669-5343-AB22-0E6E657DB8EB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15EF-8701-3244-83CA-FDBD2DC4F1D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4793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Background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E15EF-8701-3244-83CA-FDBD2DC4F1DD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488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31F8-7636-00E6-70A6-1D5FFC305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AEE5D-2E1F-A0B6-20B9-B8D212252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96F7-DB5F-1A35-9874-A7319D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074E-2AF8-7EEF-1148-DFE0D53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33BA-AF49-D939-EDF4-24C79BDE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744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735-3FC6-BBA5-C4AC-2DD33CBD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541E-E0B0-A70A-3097-C5DAEB6C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AAC73-C7BD-10F3-B5D8-E43274B2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BC93-B968-9B9B-183C-D4E94013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4D7B-D590-B588-128C-312FED25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2926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11283-2D48-E54F-E88B-E7A217C8F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E9DB4-096B-599D-122C-53948532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C2BB-E4F3-CCA2-BDB8-E8FCCF21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A80A-F605-BD0D-F520-5356DD0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0B59-F6C0-967C-F7AB-2CD4B159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647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326D-CDA6-CD32-E65E-27A330E0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3DFA-18CE-7D4F-5C45-A1987315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2E2B-D042-827B-63E5-F49B6A6F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6AA3-DFFB-CC5F-E25A-A3AECA33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67C9-FE6E-DCBF-17F2-AD3CA055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157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9693-2EB2-C31E-D874-4D4DE517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C074F-31E3-2BE9-B96E-4D735B8C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53AAB-A379-26F6-9FAC-CEF65571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D230-33A9-78A0-584C-E3D48391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C979-8C33-8AA9-C39E-7001CF98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4338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CC5D-FD64-6C8F-1E8E-FB06405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A183-0FCB-9ECA-F1A1-A1A9424BB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79CD-86B9-3C34-16D8-17A5AC1AD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C73C9-70B8-F3A7-B71A-AC392A1B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E00B-7D7D-763C-79D7-D1ECD58D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371E-2B58-293C-71E0-19BEA7A4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2118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E86D-EF77-FEFB-3D6A-0A6E6C13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32DA-87F9-9FD4-B942-B5F072B0D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8AC44-2F0D-E857-2342-BBCE9E48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734B-649A-F698-F558-A1570A4C3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B23B0-9675-7FB7-8464-58234845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0CB7B-CEC4-CFC6-76FD-B69A504E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D2A29-363A-677D-076C-8642E85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DB236-94BE-5A82-86E8-E051716F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0974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2F7-CBD2-0FD6-3E95-2656A615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03578-B46E-AA78-1DC4-BD9F2FC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BB797-E163-0571-851C-E8D35CA0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97CB6-8BD9-3B83-AA8E-685F1DA1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47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EDE94-F73E-8AB9-EFE8-C9EF0BC6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1C920-51F3-C4B6-52E3-CC0928F2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8911-D8D2-3EFA-D61E-7FFD690C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040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EA26-2FBA-177F-2F36-95B6D949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7EB8-9F65-5AA9-6FE3-B49584E4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E083A-3952-B939-FF85-D24067868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A97C9-63A1-3A2B-428A-ACADE9C4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BCE9A-90B8-6133-76C4-8AE973A6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7EBAA-6458-A24F-E033-8205E2B1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919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587D-48C9-5B46-3A96-46206B8F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4DF3A-EDCF-BC80-4ED4-FEE6CB260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55C4-99F1-8405-836B-63D39EC9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3243-9662-12E9-0B15-DEA54943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B79BC-7479-E6F9-B31C-B8BDC244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FC32-1A56-4359-EA27-4194DEB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719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DB9F2-E155-9051-70D1-69CC4183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FFC2-E6B8-09C2-73A7-62DB2E26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366D-C06D-7522-54BA-247F2A8CE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8607-D107-C047-8ECF-FB22A9D3DC5C}" type="datetimeFigureOut">
              <a:rPr lang="en-CL" smtClean="0"/>
              <a:t>05-09-23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9246-2021-C7DB-6C83-33CF8FA0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9F5D-6F97-1691-6F28-9404A62A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F520-A77C-1B4F-B125-6F79C3032405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203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>
            <a:extLst>
              <a:ext uri="{FF2B5EF4-FFF2-40B4-BE49-F238E27FC236}">
                <a16:creationId xmlns:a16="http://schemas.microsoft.com/office/drawing/2014/main" id="{83593E83-2BEC-A2A0-FBF8-1E71BB8CDBEE}"/>
              </a:ext>
            </a:extLst>
          </p:cNvPr>
          <p:cNvCxnSpPr>
            <a:cxnSpLocks/>
          </p:cNvCxnSpPr>
          <p:nvPr/>
        </p:nvCxnSpPr>
        <p:spPr>
          <a:xfrm>
            <a:off x="11800512" y="0"/>
            <a:ext cx="0" cy="6521278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3;p3">
            <a:extLst>
              <a:ext uri="{FF2B5EF4-FFF2-40B4-BE49-F238E27FC236}">
                <a16:creationId xmlns:a16="http://schemas.microsoft.com/office/drawing/2014/main" id="{8AC0BD2E-0096-B8EB-E9BD-14D5F94ECD11}"/>
              </a:ext>
            </a:extLst>
          </p:cNvPr>
          <p:cNvSpPr/>
          <p:nvPr/>
        </p:nvSpPr>
        <p:spPr>
          <a:xfrm>
            <a:off x="303075" y="521950"/>
            <a:ext cx="1244100" cy="1168500"/>
          </a:xfrm>
          <a:prstGeom prst="rect">
            <a:avLst/>
          </a:prstGeom>
          <a:solidFill>
            <a:srgbClr val="DC352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27;p3">
            <a:extLst>
              <a:ext uri="{FF2B5EF4-FFF2-40B4-BE49-F238E27FC236}">
                <a16:creationId xmlns:a16="http://schemas.microsoft.com/office/drawing/2014/main" id="{D170B123-0D64-4734-ECE0-ACD355E50F9D}"/>
              </a:ext>
            </a:extLst>
          </p:cNvPr>
          <p:cNvCxnSpPr>
            <a:cxnSpLocks/>
          </p:cNvCxnSpPr>
          <p:nvPr/>
        </p:nvCxnSpPr>
        <p:spPr>
          <a:xfrm>
            <a:off x="301104" y="-28875"/>
            <a:ext cx="0" cy="6886875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8;p3">
            <a:extLst>
              <a:ext uri="{FF2B5EF4-FFF2-40B4-BE49-F238E27FC236}">
                <a16:creationId xmlns:a16="http://schemas.microsoft.com/office/drawing/2014/main" id="{DB92E3FC-9DF7-CF5A-173C-B8858DCD7BF7}"/>
              </a:ext>
            </a:extLst>
          </p:cNvPr>
          <p:cNvCxnSpPr>
            <a:cxnSpLocks/>
          </p:cNvCxnSpPr>
          <p:nvPr/>
        </p:nvCxnSpPr>
        <p:spPr>
          <a:xfrm>
            <a:off x="301104" y="1655840"/>
            <a:ext cx="12441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9;p3">
            <a:extLst>
              <a:ext uri="{FF2B5EF4-FFF2-40B4-BE49-F238E27FC236}">
                <a16:creationId xmlns:a16="http://schemas.microsoft.com/office/drawing/2014/main" id="{7F2537C1-FC69-DC34-4A01-02A9DC167821}"/>
              </a:ext>
            </a:extLst>
          </p:cNvPr>
          <p:cNvCxnSpPr>
            <a:cxnSpLocks/>
          </p:cNvCxnSpPr>
          <p:nvPr/>
        </p:nvCxnSpPr>
        <p:spPr>
          <a:xfrm>
            <a:off x="291604" y="546100"/>
            <a:ext cx="11508908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0;p3">
            <a:extLst>
              <a:ext uri="{FF2B5EF4-FFF2-40B4-BE49-F238E27FC236}">
                <a16:creationId xmlns:a16="http://schemas.microsoft.com/office/drawing/2014/main" id="{196CFA4F-C9FD-F46F-1E84-F2581A0366A3}"/>
              </a:ext>
            </a:extLst>
          </p:cNvPr>
          <p:cNvCxnSpPr>
            <a:cxnSpLocks/>
          </p:cNvCxnSpPr>
          <p:nvPr/>
        </p:nvCxnSpPr>
        <p:spPr>
          <a:xfrm>
            <a:off x="1518800" y="541768"/>
            <a:ext cx="0" cy="1168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2;p3">
            <a:extLst>
              <a:ext uri="{FF2B5EF4-FFF2-40B4-BE49-F238E27FC236}">
                <a16:creationId xmlns:a16="http://schemas.microsoft.com/office/drawing/2014/main" id="{91A32378-D711-2914-60DE-B59D9D9CB303}"/>
              </a:ext>
            </a:extLst>
          </p:cNvPr>
          <p:cNvCxnSpPr>
            <a:cxnSpLocks/>
          </p:cNvCxnSpPr>
          <p:nvPr/>
        </p:nvCxnSpPr>
        <p:spPr>
          <a:xfrm>
            <a:off x="325086" y="6521278"/>
            <a:ext cx="11530192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33;p3">
            <a:extLst>
              <a:ext uri="{FF2B5EF4-FFF2-40B4-BE49-F238E27FC236}">
                <a16:creationId xmlns:a16="http://schemas.microsoft.com/office/drawing/2014/main" id="{548E85E6-A9DE-DD58-691C-F16A9A65BC74}"/>
              </a:ext>
            </a:extLst>
          </p:cNvPr>
          <p:cNvSpPr/>
          <p:nvPr/>
        </p:nvSpPr>
        <p:spPr>
          <a:xfrm>
            <a:off x="11472762" y="755236"/>
            <a:ext cx="655500" cy="655500"/>
          </a:xfrm>
          <a:prstGeom prst="ellipse">
            <a:avLst/>
          </a:prstGeom>
          <a:solidFill>
            <a:srgbClr val="FFC0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6;p3">
            <a:extLst>
              <a:ext uri="{FF2B5EF4-FFF2-40B4-BE49-F238E27FC236}">
                <a16:creationId xmlns:a16="http://schemas.microsoft.com/office/drawing/2014/main" id="{0207DA2D-44A8-FAD7-7F11-D253875B8EE3}"/>
              </a:ext>
            </a:extLst>
          </p:cNvPr>
          <p:cNvSpPr/>
          <p:nvPr/>
        </p:nvSpPr>
        <p:spPr>
          <a:xfrm>
            <a:off x="2634434" y="6177700"/>
            <a:ext cx="1360599" cy="1360599"/>
          </a:xfrm>
          <a:prstGeom prst="ellipse">
            <a:avLst/>
          </a:prstGeom>
          <a:solidFill>
            <a:srgbClr val="0065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2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6</cp:revision>
  <dcterms:created xsi:type="dcterms:W3CDTF">2023-09-05T13:23:52Z</dcterms:created>
  <dcterms:modified xsi:type="dcterms:W3CDTF">2023-09-05T13:32:31Z</dcterms:modified>
</cp:coreProperties>
</file>