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Oswald Medium"/>
      <p:regular r:id="rId9"/>
      <p:bold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swald-regular.fntdata"/><Relationship Id="rId10" Type="http://schemas.openxmlformats.org/officeDocument/2006/relationships/font" Target="fonts/OswaldMedium-bold.fntdata"/><Relationship Id="rId12" Type="http://schemas.openxmlformats.org/officeDocument/2006/relationships/font" Target="fonts/Oswald-bold.fntdata"/><Relationship Id="rId9" Type="http://schemas.openxmlformats.org/officeDocument/2006/relationships/font" Target="fonts/Oswald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83" name="Shape 83"/>
        <p:cNvGrpSpPr/>
        <p:nvPr/>
      </p:nvGrpSpPr>
      <p:grpSpPr>
        <a:xfrm>
          <a:off x="0" y="0"/>
          <a:ext cx="0" cy="0"/>
          <a:chOff x="0" y="0"/>
          <a:chExt cx="0" cy="0"/>
        </a:xfrm>
      </p:grpSpPr>
      <p:grpSp>
        <p:nvGrpSpPr>
          <p:cNvPr id="84" name="Google Shape;84;p13"/>
          <p:cNvGrpSpPr/>
          <p:nvPr/>
        </p:nvGrpSpPr>
        <p:grpSpPr>
          <a:xfrm>
            <a:off x="4898400" y="1697738"/>
            <a:ext cx="2395200" cy="3462524"/>
            <a:chOff x="4898335" y="1697839"/>
            <a:chExt cx="2395200" cy="3462524"/>
          </a:xfrm>
        </p:grpSpPr>
        <p:pic>
          <p:nvPicPr>
            <p:cNvPr id="85" name="Google Shape;85;p13"/>
            <p:cNvPicPr preferRelativeResize="0"/>
            <p:nvPr/>
          </p:nvPicPr>
          <p:blipFill rotWithShape="1">
            <a:blip r:embed="rId3">
              <a:alphaModFix/>
            </a:blip>
            <a:srcRect b="0" l="0" r="0" t="0"/>
            <a:stretch/>
          </p:blipFill>
          <p:spPr>
            <a:xfrm>
              <a:off x="4898335" y="1697839"/>
              <a:ext cx="2395200" cy="2395200"/>
            </a:xfrm>
            <a:prstGeom prst="ellipse">
              <a:avLst/>
            </a:prstGeom>
            <a:noFill/>
            <a:ln>
              <a:noFill/>
            </a:ln>
          </p:spPr>
        </p:pic>
        <p:sp>
          <p:nvSpPr>
            <p:cNvPr id="86" name="Google Shape;86;p13"/>
            <p:cNvSpPr txBox="1"/>
            <p:nvPr/>
          </p:nvSpPr>
          <p:spPr>
            <a:xfrm>
              <a:off x="4998150" y="4298172"/>
              <a:ext cx="2195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200">
                  <a:solidFill>
                    <a:srgbClr val="4AC9B4"/>
                  </a:solidFill>
                  <a:latin typeface="Oswald Medium"/>
                  <a:ea typeface="Oswald Medium"/>
                  <a:cs typeface="Oswald Medium"/>
                  <a:sym typeface="Oswald Medium"/>
                </a:rPr>
                <a:t>TALK NAME</a:t>
              </a:r>
              <a:endParaRPr>
                <a:solidFill>
                  <a:srgbClr val="4AC9B4"/>
                </a:solidFill>
                <a:latin typeface="Oswald Medium"/>
                <a:ea typeface="Oswald Medium"/>
                <a:cs typeface="Oswald Medium"/>
                <a:sym typeface="Oswald Medium"/>
              </a:endParaRPr>
            </a:p>
          </p:txBody>
        </p:sp>
        <p:sp>
          <p:nvSpPr>
            <p:cNvPr id="87" name="Google Shape;87;p13"/>
            <p:cNvSpPr txBox="1"/>
            <p:nvPr/>
          </p:nvSpPr>
          <p:spPr>
            <a:xfrm>
              <a:off x="5520300" y="4883163"/>
              <a:ext cx="1151400" cy="277200"/>
            </a:xfrm>
            <a:prstGeom prst="rect">
              <a:avLst/>
            </a:prstGeom>
            <a:noFill/>
            <a:ln>
              <a:noFill/>
            </a:ln>
          </p:spPr>
          <p:txBody>
            <a:bodyPr anchorCtr="0" anchor="t" bIns="0" lIns="91425" spcFirstLastPara="1" rIns="91425" wrap="square" tIns="0">
              <a:spAutoFit/>
            </a:bodyPr>
            <a:lstStyle/>
            <a:p>
              <a:pPr indent="0" lvl="0" marL="0" marR="0" rtl="0" algn="ctr">
                <a:spcBef>
                  <a:spcPts val="0"/>
                </a:spcBef>
                <a:spcAft>
                  <a:spcPts val="0"/>
                </a:spcAft>
                <a:buNone/>
              </a:pPr>
              <a:r>
                <a:rPr lang="es-CL" sz="1800">
                  <a:solidFill>
                    <a:schemeClr val="lt1"/>
                  </a:solidFill>
                  <a:latin typeface="Oswald"/>
                  <a:ea typeface="Oswald"/>
                  <a:cs typeface="Oswald"/>
                  <a:sym typeface="Oswald"/>
                </a:rPr>
                <a:t>SUBTITLE</a:t>
              </a:r>
              <a:endParaRPr>
                <a:latin typeface="Oswald"/>
                <a:ea typeface="Oswald"/>
                <a:cs typeface="Oswald"/>
                <a:sym typeface="Oswald"/>
              </a:endParaRPr>
            </a:p>
          </p:txBody>
        </p:sp>
      </p:grpSp>
      <p:pic>
        <p:nvPicPr>
          <p:cNvPr id="88" name="Google Shape;88;p13"/>
          <p:cNvPicPr preferRelativeResize="0"/>
          <p:nvPr/>
        </p:nvPicPr>
        <p:blipFill>
          <a:blip r:embed="rId4">
            <a:alphaModFix/>
          </a:blip>
          <a:stretch>
            <a:fillRect/>
          </a:stretch>
        </p:blipFill>
        <p:spPr>
          <a:xfrm>
            <a:off x="191000" y="5595075"/>
            <a:ext cx="3105150" cy="1009650"/>
          </a:xfrm>
          <a:prstGeom prst="rect">
            <a:avLst/>
          </a:prstGeom>
          <a:noFill/>
          <a:ln>
            <a:noFill/>
          </a:ln>
        </p:spPr>
      </p:pic>
      <p:sp>
        <p:nvSpPr>
          <p:cNvPr id="89" name="Google Shape;89;p13"/>
          <p:cNvSpPr/>
          <p:nvPr/>
        </p:nvSpPr>
        <p:spPr>
          <a:xfrm>
            <a:off x="0" y="96450"/>
            <a:ext cx="12192000" cy="77100"/>
          </a:xfrm>
          <a:prstGeom prst="rect">
            <a:avLst/>
          </a:prstGeom>
          <a:solidFill>
            <a:srgbClr val="4AC9B4"/>
          </a:solidFill>
          <a:ln cap="flat" cmpd="sng" w="9525">
            <a:solidFill>
              <a:srgbClr val="4AC9B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90" name="Google Shape;90;p13"/>
          <p:cNvPicPr preferRelativeResize="0"/>
          <p:nvPr/>
        </p:nvPicPr>
        <p:blipFill>
          <a:blip r:embed="rId5">
            <a:alphaModFix/>
          </a:blip>
          <a:stretch>
            <a:fillRect/>
          </a:stretch>
        </p:blipFill>
        <p:spPr>
          <a:xfrm>
            <a:off x="7026350" y="922625"/>
            <a:ext cx="1261850" cy="129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94" name="Shape 94"/>
        <p:cNvGrpSpPr/>
        <p:nvPr/>
      </p:nvGrpSpPr>
      <p:grpSpPr>
        <a:xfrm>
          <a:off x="0" y="0"/>
          <a:ext cx="0" cy="0"/>
          <a:chOff x="0" y="0"/>
          <a:chExt cx="0" cy="0"/>
        </a:xfrm>
      </p:grpSpPr>
      <p:sp>
        <p:nvSpPr>
          <p:cNvPr id="95" name="Google Shape;95;p14"/>
          <p:cNvSpPr txBox="1"/>
          <p:nvPr/>
        </p:nvSpPr>
        <p:spPr>
          <a:xfrm rot="-5400000">
            <a:off x="-421509" y="975894"/>
            <a:ext cx="1484700" cy="230700"/>
          </a:xfrm>
          <a:prstGeom prst="rect">
            <a:avLst/>
          </a:prstGeom>
          <a:noFill/>
          <a:ln>
            <a:noFill/>
          </a:ln>
        </p:spPr>
        <p:txBody>
          <a:bodyPr anchorCtr="0" anchor="t" bIns="45700" lIns="90000" spcFirstLastPara="1" rIns="91425" wrap="square" tIns="45700">
            <a:spAutoFit/>
          </a:bodyPr>
          <a:lstStyle/>
          <a:p>
            <a:pPr indent="0" lvl="0" marL="0" marR="0" rtl="0" algn="r">
              <a:spcBef>
                <a:spcPts val="0"/>
              </a:spcBef>
              <a:spcAft>
                <a:spcPts val="0"/>
              </a:spcAft>
              <a:buNone/>
            </a:pPr>
            <a:r>
              <a:rPr lang="es-CL" sz="900">
                <a:solidFill>
                  <a:schemeClr val="lt1"/>
                </a:solidFill>
                <a:latin typeface="Oswald Medium"/>
                <a:ea typeface="Oswald Medium"/>
                <a:cs typeface="Oswald Medium"/>
                <a:sym typeface="Oswald Medium"/>
              </a:rPr>
              <a:t>SPEAKER INFO</a:t>
            </a:r>
            <a:endParaRPr>
              <a:latin typeface="Oswald Medium"/>
              <a:ea typeface="Oswald Medium"/>
              <a:cs typeface="Oswald Medium"/>
              <a:sym typeface="Oswald Medium"/>
            </a:endParaRPr>
          </a:p>
        </p:txBody>
      </p:sp>
      <p:pic>
        <p:nvPicPr>
          <p:cNvPr id="96" name="Google Shape;96;p14"/>
          <p:cNvPicPr preferRelativeResize="0"/>
          <p:nvPr/>
        </p:nvPicPr>
        <p:blipFill rotWithShape="1">
          <a:blip r:embed="rId3">
            <a:alphaModFix/>
          </a:blip>
          <a:srcRect b="0" l="0" r="0" t="0"/>
          <a:stretch/>
        </p:blipFill>
        <p:spPr>
          <a:xfrm>
            <a:off x="8299138" y="630743"/>
            <a:ext cx="3198009" cy="5596515"/>
          </a:xfrm>
          <a:prstGeom prst="roundRect">
            <a:avLst>
              <a:gd fmla="val 16667" name="adj"/>
            </a:avLst>
          </a:prstGeom>
          <a:noFill/>
          <a:ln>
            <a:noFill/>
          </a:ln>
          <a:effectLst>
            <a:outerShdw blurRad="148012" sx="100417" rotWithShape="0" algn="tr" dir="10860000" dist="43939" sy="100417">
              <a:schemeClr val="lt1">
                <a:alpha val="27450"/>
              </a:schemeClr>
            </a:outerShdw>
          </a:effectLst>
        </p:spPr>
      </p:pic>
      <p:sp>
        <p:nvSpPr>
          <p:cNvPr id="97" name="Google Shape;97;p14"/>
          <p:cNvSpPr txBox="1"/>
          <p:nvPr/>
        </p:nvSpPr>
        <p:spPr>
          <a:xfrm>
            <a:off x="1365006" y="2771454"/>
            <a:ext cx="20409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CL" sz="1000">
                <a:solidFill>
                  <a:srgbClr val="4AC9B4"/>
                </a:solidFill>
                <a:latin typeface="Oswald Medium"/>
                <a:ea typeface="Oswald Medium"/>
                <a:cs typeface="Oswald Medium"/>
                <a:sym typeface="Oswald Medium"/>
              </a:rPr>
              <a:t>JOB TITLE AT COMPANY NAME</a:t>
            </a:r>
            <a:endParaRPr>
              <a:solidFill>
                <a:srgbClr val="4AC9B4"/>
              </a:solidFill>
              <a:latin typeface="Oswald Medium"/>
              <a:ea typeface="Oswald Medium"/>
              <a:cs typeface="Oswald Medium"/>
              <a:sym typeface="Oswald Medium"/>
            </a:endParaRPr>
          </a:p>
        </p:txBody>
      </p:sp>
      <p:sp>
        <p:nvSpPr>
          <p:cNvPr id="98" name="Google Shape;98;p14"/>
          <p:cNvSpPr txBox="1"/>
          <p:nvPr/>
        </p:nvSpPr>
        <p:spPr>
          <a:xfrm>
            <a:off x="1365006" y="1963156"/>
            <a:ext cx="1223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CL" sz="1600">
                <a:solidFill>
                  <a:srgbClr val="4AC9B4"/>
                </a:solidFill>
                <a:latin typeface="Oswald Medium"/>
                <a:ea typeface="Oswald Medium"/>
                <a:cs typeface="Oswald Medium"/>
                <a:sym typeface="Oswald Medium"/>
              </a:rPr>
              <a:t>TALK NAME</a:t>
            </a:r>
            <a:endParaRPr>
              <a:solidFill>
                <a:srgbClr val="4AC9B4"/>
              </a:solidFill>
              <a:latin typeface="Oswald Medium"/>
              <a:ea typeface="Oswald Medium"/>
              <a:cs typeface="Oswald Medium"/>
              <a:sym typeface="Oswald Medium"/>
            </a:endParaRPr>
          </a:p>
        </p:txBody>
      </p:sp>
      <p:sp>
        <p:nvSpPr>
          <p:cNvPr id="99" name="Google Shape;99;p14"/>
          <p:cNvSpPr txBox="1"/>
          <p:nvPr/>
        </p:nvSpPr>
        <p:spPr>
          <a:xfrm>
            <a:off x="1365006" y="2351039"/>
            <a:ext cx="2646900" cy="431100"/>
          </a:xfrm>
          <a:prstGeom prst="rect">
            <a:avLst/>
          </a:prstGeom>
          <a:noFill/>
          <a:ln>
            <a:noFill/>
          </a:ln>
        </p:spPr>
        <p:txBody>
          <a:bodyPr anchorCtr="0" anchor="t" bIns="0" lIns="91425" spcFirstLastPara="1" rIns="91425" wrap="square" tIns="0">
            <a:spAutoFit/>
          </a:bodyPr>
          <a:lstStyle/>
          <a:p>
            <a:pPr indent="0" lvl="0" marL="0" marR="0" rtl="0" algn="l">
              <a:spcBef>
                <a:spcPts val="0"/>
              </a:spcBef>
              <a:spcAft>
                <a:spcPts val="0"/>
              </a:spcAft>
              <a:buNone/>
            </a:pPr>
            <a:r>
              <a:rPr lang="es-CL" sz="2800">
                <a:solidFill>
                  <a:schemeClr val="lt1"/>
                </a:solidFill>
                <a:latin typeface="Oswald Medium"/>
                <a:ea typeface="Oswald Medium"/>
                <a:cs typeface="Oswald Medium"/>
                <a:sym typeface="Oswald Medium"/>
              </a:rPr>
              <a:t>SPEAKER NAME</a:t>
            </a:r>
            <a:endParaRPr>
              <a:latin typeface="Oswald Medium"/>
              <a:ea typeface="Oswald Medium"/>
              <a:cs typeface="Oswald Medium"/>
              <a:sym typeface="Oswald Medium"/>
            </a:endParaRPr>
          </a:p>
        </p:txBody>
      </p:sp>
      <p:sp>
        <p:nvSpPr>
          <p:cNvPr id="100" name="Google Shape;100;p14"/>
          <p:cNvSpPr txBox="1"/>
          <p:nvPr/>
        </p:nvSpPr>
        <p:spPr>
          <a:xfrm>
            <a:off x="1365006" y="3143434"/>
            <a:ext cx="59022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s-CL" sz="1100">
                <a:solidFill>
                  <a:schemeClr val="lt1"/>
                </a:solidFill>
                <a:latin typeface="Oswald"/>
                <a:ea typeface="Oswald"/>
                <a:cs typeface="Oswald"/>
                <a:sym typeface="Oswald"/>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sz="1600">
              <a:solidFill>
                <a:schemeClr val="lt1"/>
              </a:solidFill>
              <a:latin typeface="Oswald"/>
              <a:ea typeface="Oswald"/>
              <a:cs typeface="Oswald"/>
              <a:sym typeface="Oswald"/>
            </a:endParaRPr>
          </a:p>
        </p:txBody>
      </p:sp>
      <p:pic>
        <p:nvPicPr>
          <p:cNvPr id="101" name="Google Shape;101;p14"/>
          <p:cNvPicPr preferRelativeResize="0"/>
          <p:nvPr/>
        </p:nvPicPr>
        <p:blipFill rotWithShape="1">
          <a:blip r:embed="rId4">
            <a:alphaModFix/>
          </a:blip>
          <a:srcRect b="0" l="0" r="0" t="0"/>
          <a:stretch/>
        </p:blipFill>
        <p:spPr>
          <a:xfrm>
            <a:off x="1773968" y="4686044"/>
            <a:ext cx="182700" cy="208800"/>
          </a:xfrm>
          <a:prstGeom prst="rect">
            <a:avLst/>
          </a:prstGeom>
          <a:noFill/>
          <a:ln>
            <a:noFill/>
          </a:ln>
        </p:spPr>
      </p:pic>
      <p:pic>
        <p:nvPicPr>
          <p:cNvPr id="102" name="Google Shape;102;p14"/>
          <p:cNvPicPr preferRelativeResize="0"/>
          <p:nvPr/>
        </p:nvPicPr>
        <p:blipFill rotWithShape="1">
          <a:blip r:embed="rId5">
            <a:alphaModFix/>
          </a:blip>
          <a:srcRect b="0" l="0" r="0" t="0"/>
          <a:stretch/>
        </p:blipFill>
        <p:spPr>
          <a:xfrm>
            <a:off x="1479082" y="4686044"/>
            <a:ext cx="182700" cy="208800"/>
          </a:xfrm>
          <a:prstGeom prst="rect">
            <a:avLst/>
          </a:prstGeom>
          <a:noFill/>
          <a:ln>
            <a:noFill/>
          </a:ln>
        </p:spPr>
      </p:pic>
      <p:pic>
        <p:nvPicPr>
          <p:cNvPr id="103" name="Google Shape;103;p14"/>
          <p:cNvPicPr preferRelativeResize="0"/>
          <p:nvPr/>
        </p:nvPicPr>
        <p:blipFill rotWithShape="1">
          <a:blip r:embed="rId6">
            <a:alphaModFix/>
          </a:blip>
          <a:srcRect b="0" l="0" r="0" t="0"/>
          <a:stretch/>
        </p:blipFill>
        <p:spPr>
          <a:xfrm>
            <a:off x="2068853" y="4686044"/>
            <a:ext cx="208800" cy="208800"/>
          </a:xfrm>
          <a:prstGeom prst="rect">
            <a:avLst/>
          </a:prstGeom>
          <a:noFill/>
          <a:ln>
            <a:noFill/>
          </a:ln>
        </p:spPr>
      </p:pic>
      <p:sp>
        <p:nvSpPr>
          <p:cNvPr id="104" name="Google Shape;104;p14"/>
          <p:cNvSpPr txBox="1"/>
          <p:nvPr/>
        </p:nvSpPr>
        <p:spPr>
          <a:xfrm>
            <a:off x="1374630" y="4410948"/>
            <a:ext cx="92044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CL" sz="1000">
                <a:solidFill>
                  <a:srgbClr val="4AC9B4"/>
                </a:solidFill>
                <a:latin typeface="Oswald Medium"/>
                <a:ea typeface="Oswald Medium"/>
                <a:cs typeface="Oswald Medium"/>
                <a:sym typeface="Oswald Medium"/>
              </a:rPr>
              <a:t>@username</a:t>
            </a:r>
            <a:endParaRPr i="1" sz="1000">
              <a:solidFill>
                <a:srgbClr val="4AC9B4"/>
              </a:solidFill>
              <a:latin typeface="Oswald Medium"/>
              <a:ea typeface="Oswald Medium"/>
              <a:cs typeface="Oswald Medium"/>
              <a:sym typeface="Oswald Medium"/>
            </a:endParaRPr>
          </a:p>
        </p:txBody>
      </p:sp>
      <p:sp>
        <p:nvSpPr>
          <p:cNvPr id="105" name="Google Shape;105;p14"/>
          <p:cNvSpPr/>
          <p:nvPr/>
        </p:nvSpPr>
        <p:spPr>
          <a:xfrm>
            <a:off x="781300" y="275550"/>
            <a:ext cx="40500" cy="6306900"/>
          </a:xfrm>
          <a:prstGeom prst="rect">
            <a:avLst/>
          </a:prstGeom>
          <a:solidFill>
            <a:srgbClr val="4AC9B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06" name="Google Shape;106;p14"/>
          <p:cNvPicPr preferRelativeResize="0"/>
          <p:nvPr/>
        </p:nvPicPr>
        <p:blipFill>
          <a:blip r:embed="rId7">
            <a:alphaModFix/>
          </a:blip>
          <a:stretch>
            <a:fillRect/>
          </a:stretch>
        </p:blipFill>
        <p:spPr>
          <a:xfrm>
            <a:off x="96425" y="6083650"/>
            <a:ext cx="565050" cy="582000"/>
          </a:xfrm>
          <a:prstGeom prst="rect">
            <a:avLst/>
          </a:prstGeom>
          <a:noFill/>
          <a:ln>
            <a:noFill/>
          </a:ln>
        </p:spPr>
      </p:pic>
      <p:pic>
        <p:nvPicPr>
          <p:cNvPr id="107" name="Google Shape;107;p14"/>
          <p:cNvPicPr preferRelativeResize="0"/>
          <p:nvPr/>
        </p:nvPicPr>
        <p:blipFill>
          <a:blip r:embed="rId7">
            <a:alphaModFix/>
          </a:blip>
          <a:stretch>
            <a:fillRect/>
          </a:stretch>
        </p:blipFill>
        <p:spPr>
          <a:xfrm>
            <a:off x="96425" y="6083650"/>
            <a:ext cx="565050" cy="58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11" name="Shape 111"/>
        <p:cNvGrpSpPr/>
        <p:nvPr/>
      </p:nvGrpSpPr>
      <p:grpSpPr>
        <a:xfrm>
          <a:off x="0" y="0"/>
          <a:ext cx="0" cy="0"/>
          <a:chOff x="0" y="0"/>
          <a:chExt cx="0" cy="0"/>
        </a:xfrm>
      </p:grpSpPr>
      <p:sp>
        <p:nvSpPr>
          <p:cNvPr id="112" name="Google Shape;112;p15"/>
          <p:cNvSpPr txBox="1"/>
          <p:nvPr/>
        </p:nvSpPr>
        <p:spPr>
          <a:xfrm rot="-5400000">
            <a:off x="-421509" y="975894"/>
            <a:ext cx="1484700" cy="230700"/>
          </a:xfrm>
          <a:prstGeom prst="rect">
            <a:avLst/>
          </a:prstGeom>
          <a:noFill/>
          <a:ln>
            <a:noFill/>
          </a:ln>
        </p:spPr>
        <p:txBody>
          <a:bodyPr anchorCtr="0" anchor="t" bIns="45700" lIns="90000" spcFirstLastPara="1" rIns="91425" wrap="square" tIns="45700">
            <a:spAutoFit/>
          </a:bodyPr>
          <a:lstStyle/>
          <a:p>
            <a:pPr indent="0" lvl="0" marL="0" marR="0" rtl="0" algn="r">
              <a:spcBef>
                <a:spcPts val="0"/>
              </a:spcBef>
              <a:spcAft>
                <a:spcPts val="0"/>
              </a:spcAft>
              <a:buNone/>
            </a:pPr>
            <a:r>
              <a:rPr lang="es-CL" sz="900">
                <a:solidFill>
                  <a:schemeClr val="lt1"/>
                </a:solidFill>
                <a:latin typeface="Oswald Medium"/>
                <a:ea typeface="Oswald Medium"/>
                <a:cs typeface="Oswald Medium"/>
                <a:sym typeface="Oswald Medium"/>
              </a:rPr>
              <a:t>TALK NAME</a:t>
            </a:r>
            <a:endParaRPr>
              <a:latin typeface="Oswald Medium"/>
              <a:ea typeface="Oswald Medium"/>
              <a:cs typeface="Oswald Medium"/>
              <a:sym typeface="Oswald Medium"/>
            </a:endParaRPr>
          </a:p>
        </p:txBody>
      </p:sp>
      <p:pic>
        <p:nvPicPr>
          <p:cNvPr id="113" name="Google Shape;113;p15"/>
          <p:cNvPicPr preferRelativeResize="0"/>
          <p:nvPr/>
        </p:nvPicPr>
        <p:blipFill>
          <a:blip r:embed="rId3">
            <a:alphaModFix/>
          </a:blip>
          <a:stretch>
            <a:fillRect/>
          </a:stretch>
        </p:blipFill>
        <p:spPr>
          <a:xfrm>
            <a:off x="96425" y="6083650"/>
            <a:ext cx="565050" cy="582000"/>
          </a:xfrm>
          <a:prstGeom prst="rect">
            <a:avLst/>
          </a:prstGeom>
          <a:noFill/>
          <a:ln>
            <a:noFill/>
          </a:ln>
        </p:spPr>
      </p:pic>
      <p:sp>
        <p:nvSpPr>
          <p:cNvPr id="114" name="Google Shape;114;p15"/>
          <p:cNvSpPr/>
          <p:nvPr/>
        </p:nvSpPr>
        <p:spPr>
          <a:xfrm>
            <a:off x="781300" y="275550"/>
            <a:ext cx="40500" cy="6306900"/>
          </a:xfrm>
          <a:prstGeom prst="rect">
            <a:avLst/>
          </a:prstGeom>
          <a:solidFill>
            <a:srgbClr val="4AC9B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15" name="Google Shape;115;p15"/>
          <p:cNvPicPr preferRelativeResize="0"/>
          <p:nvPr/>
        </p:nvPicPr>
        <p:blipFill>
          <a:blip r:embed="rId4">
            <a:alphaModFix/>
          </a:blip>
          <a:stretch>
            <a:fillRect/>
          </a:stretch>
        </p:blipFill>
        <p:spPr>
          <a:xfrm>
            <a:off x="10436500" y="5036875"/>
            <a:ext cx="1628775" cy="1628775"/>
          </a:xfrm>
          <a:prstGeom prst="rect">
            <a:avLst/>
          </a:prstGeom>
          <a:noFill/>
          <a:ln>
            <a:noFill/>
          </a:ln>
        </p:spPr>
      </p:pic>
      <p:sp>
        <p:nvSpPr>
          <p:cNvPr id="116" name="Google Shape;116;p15"/>
          <p:cNvSpPr txBox="1"/>
          <p:nvPr/>
        </p:nvSpPr>
        <p:spPr>
          <a:xfrm>
            <a:off x="10755094" y="4698181"/>
            <a:ext cx="1223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600">
                <a:solidFill>
                  <a:srgbClr val="4AC9B4"/>
                </a:solidFill>
                <a:latin typeface="Oswald Medium"/>
                <a:ea typeface="Oswald Medium"/>
                <a:cs typeface="Oswald Medium"/>
                <a:sym typeface="Oswald Medium"/>
              </a:rPr>
              <a:t>Ir a donar:</a:t>
            </a:r>
            <a:endParaRPr>
              <a:solidFill>
                <a:srgbClr val="4AC9B4"/>
              </a:solidFill>
              <a:latin typeface="Oswald Medium"/>
              <a:ea typeface="Oswald Medium"/>
              <a:cs typeface="Oswald Medium"/>
              <a:sym typeface="Oswal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120" name="Shape 120"/>
        <p:cNvGrpSpPr/>
        <p:nvPr/>
      </p:nvGrpSpPr>
      <p:grpSpPr>
        <a:xfrm>
          <a:off x="0" y="0"/>
          <a:ext cx="0" cy="0"/>
          <a:chOff x="0" y="0"/>
          <a:chExt cx="0" cy="0"/>
        </a:xfrm>
      </p:grpSpPr>
      <p:sp>
        <p:nvSpPr>
          <p:cNvPr id="121" name="Google Shape;121;p16"/>
          <p:cNvSpPr txBox="1"/>
          <p:nvPr/>
        </p:nvSpPr>
        <p:spPr>
          <a:xfrm>
            <a:off x="4430438" y="2422725"/>
            <a:ext cx="31806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200">
                <a:solidFill>
                  <a:srgbClr val="4AC9B4"/>
                </a:solidFill>
                <a:latin typeface="Oswald Medium"/>
                <a:ea typeface="Oswald Medium"/>
                <a:cs typeface="Oswald Medium"/>
                <a:sym typeface="Oswald Medium"/>
              </a:rPr>
              <a:t>¡GRACIAS POR TU APORTE!</a:t>
            </a:r>
            <a:endParaRPr sz="3200">
              <a:solidFill>
                <a:srgbClr val="4AC9B4"/>
              </a:solidFill>
              <a:latin typeface="Oswald Medium"/>
              <a:ea typeface="Oswald Medium"/>
              <a:cs typeface="Oswald Medium"/>
              <a:sym typeface="Oswald Medium"/>
            </a:endParaRPr>
          </a:p>
        </p:txBody>
      </p:sp>
      <p:pic>
        <p:nvPicPr>
          <p:cNvPr id="122" name="Google Shape;122;p16"/>
          <p:cNvPicPr preferRelativeResize="0"/>
          <p:nvPr/>
        </p:nvPicPr>
        <p:blipFill>
          <a:blip r:embed="rId3">
            <a:alphaModFix/>
          </a:blip>
          <a:stretch>
            <a:fillRect/>
          </a:stretch>
        </p:blipFill>
        <p:spPr>
          <a:xfrm>
            <a:off x="5700500" y="5659250"/>
            <a:ext cx="565050" cy="582000"/>
          </a:xfrm>
          <a:prstGeom prst="rect">
            <a:avLst/>
          </a:prstGeom>
          <a:noFill/>
          <a:ln>
            <a:noFill/>
          </a:ln>
        </p:spPr>
      </p:pic>
      <p:pic>
        <p:nvPicPr>
          <p:cNvPr id="123" name="Google Shape;123;p16"/>
          <p:cNvPicPr preferRelativeResize="0"/>
          <p:nvPr/>
        </p:nvPicPr>
        <p:blipFill>
          <a:blip r:embed="rId4">
            <a:alphaModFix/>
          </a:blip>
          <a:stretch>
            <a:fillRect/>
          </a:stretch>
        </p:blipFill>
        <p:spPr>
          <a:xfrm>
            <a:off x="4430450" y="897675"/>
            <a:ext cx="3105150" cy="1009650"/>
          </a:xfrm>
          <a:prstGeom prst="rect">
            <a:avLst/>
          </a:prstGeom>
          <a:noFill/>
          <a:ln>
            <a:noFill/>
          </a:ln>
        </p:spPr>
      </p:pic>
      <p:pic>
        <p:nvPicPr>
          <p:cNvPr id="124" name="Google Shape;124;p16"/>
          <p:cNvPicPr preferRelativeResize="0"/>
          <p:nvPr/>
        </p:nvPicPr>
        <p:blipFill>
          <a:blip r:embed="rId5">
            <a:alphaModFix/>
          </a:blip>
          <a:stretch>
            <a:fillRect/>
          </a:stretch>
        </p:blipFill>
        <p:spPr>
          <a:xfrm>
            <a:off x="5168638" y="3599700"/>
            <a:ext cx="1628775" cy="1628775"/>
          </a:xfrm>
          <a:prstGeom prst="rect">
            <a:avLst/>
          </a:prstGeom>
          <a:noFill/>
          <a:ln>
            <a:noFill/>
          </a:ln>
        </p:spPr>
      </p:pic>
      <p:grpSp>
        <p:nvGrpSpPr>
          <p:cNvPr id="125" name="Google Shape;125;p16"/>
          <p:cNvGrpSpPr/>
          <p:nvPr/>
        </p:nvGrpSpPr>
        <p:grpSpPr>
          <a:xfrm>
            <a:off x="4304268" y="6164368"/>
            <a:ext cx="7466999" cy="585350"/>
            <a:chOff x="4303860" y="6164368"/>
            <a:chExt cx="7466999" cy="585350"/>
          </a:xfrm>
        </p:grpSpPr>
        <p:sp>
          <p:nvSpPr>
            <p:cNvPr id="126" name="Google Shape;126;p16"/>
            <p:cNvSpPr txBox="1"/>
            <p:nvPr/>
          </p:nvSpPr>
          <p:spPr>
            <a:xfrm>
              <a:off x="10874459" y="6164368"/>
              <a:ext cx="8964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000">
                  <a:solidFill>
                    <a:schemeClr val="lt1"/>
                  </a:solidFill>
                  <a:latin typeface="Oswald Medium"/>
                  <a:ea typeface="Oswald Medium"/>
                  <a:cs typeface="Oswald Medium"/>
                  <a:sym typeface="Oswald Medium"/>
                </a:rPr>
                <a:t>JSCHILE.ORG</a:t>
              </a:r>
              <a:endParaRPr>
                <a:latin typeface="Oswald Medium"/>
                <a:ea typeface="Oswald Medium"/>
                <a:cs typeface="Oswald Medium"/>
                <a:sym typeface="Oswald Medium"/>
              </a:endParaRPr>
            </a:p>
          </p:txBody>
        </p:sp>
        <p:sp>
          <p:nvSpPr>
            <p:cNvPr id="127" name="Google Shape;127;p16"/>
            <p:cNvSpPr txBox="1"/>
            <p:nvPr/>
          </p:nvSpPr>
          <p:spPr>
            <a:xfrm>
              <a:off x="4303860" y="6288018"/>
              <a:ext cx="32127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1200">
                  <a:solidFill>
                    <a:schemeClr val="lt1"/>
                  </a:solidFill>
                  <a:latin typeface="Oswald Medium"/>
                  <a:ea typeface="Oswald Medium"/>
                  <a:cs typeface="Oswald Medium"/>
                  <a:sym typeface="Oswald Medium"/>
                </a:rPr>
                <a:t>SIGUE APORTANDO EN </a:t>
              </a:r>
              <a:r>
                <a:rPr lang="es-CL" sz="1200">
                  <a:solidFill>
                    <a:srgbClr val="4AC9B4"/>
                  </a:solidFill>
                  <a:latin typeface="Oswald Medium"/>
                  <a:ea typeface="Oswald Medium"/>
                  <a:cs typeface="Oswald Medium"/>
                  <a:sym typeface="Oswald Medium"/>
                </a:rPr>
                <a:t> https://techton.jschile.org/donar</a:t>
              </a:r>
              <a:endParaRPr sz="1600">
                <a:solidFill>
                  <a:srgbClr val="4AC9B4"/>
                </a:solidFill>
                <a:latin typeface="Oswald Medium"/>
                <a:ea typeface="Oswald Medium"/>
                <a:cs typeface="Oswald Medium"/>
                <a:sym typeface="Oswald Medium"/>
              </a:endParaRPr>
            </a:p>
          </p:txBody>
        </p:sp>
      </p:grpSp>
      <p:pic>
        <p:nvPicPr>
          <p:cNvPr id="128" name="Google Shape;128;p16"/>
          <p:cNvPicPr preferRelativeResize="0"/>
          <p:nvPr/>
        </p:nvPicPr>
        <p:blipFill>
          <a:blip r:embed="rId6">
            <a:alphaModFix/>
          </a:blip>
          <a:stretch>
            <a:fillRect/>
          </a:stretch>
        </p:blipFill>
        <p:spPr>
          <a:xfrm>
            <a:off x="163798" y="6047475"/>
            <a:ext cx="654400" cy="65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