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19" d="100"/>
          <a:sy n="119" d="100"/>
        </p:scale>
        <p:origin x="21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425EF-A56A-F595-2AAA-FB421F3E99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VIP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920405-4F32-2EC2-5A54-693B24D8E1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err="1"/>
              <a:t>Very</a:t>
            </a:r>
            <a:r>
              <a:rPr lang="es-ES_tradnl" dirty="0"/>
              <a:t> </a:t>
            </a:r>
            <a:r>
              <a:rPr lang="es-ES_tradnl" dirty="0" err="1"/>
              <a:t>Important</a:t>
            </a:r>
            <a:r>
              <a:rPr lang="es-ES_tradnl" dirty="0"/>
              <a:t> </a:t>
            </a:r>
            <a:r>
              <a:rPr lang="es-ES_tradnl" dirty="0" err="1"/>
              <a:t>Presentation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21183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0D796-A431-3425-6B31-40481D750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THIS SPACE IS UNUSED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6853C-8C1B-76D9-688C-AF4C1C2E9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This</a:t>
            </a:r>
            <a:r>
              <a:rPr lang="es-ES_tradnl" dirty="0"/>
              <a:t> has no </a:t>
            </a:r>
            <a:r>
              <a:rPr lang="es-ES_tradnl" dirty="0" err="1"/>
              <a:t>relation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content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94334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8857B-7692-C80A-B8C4-BE13BD0C7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34618-D58C-041B-F48E-CFFD89CB1F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VIP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1DFF15-9F74-97E5-709A-A6BA5EFD4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err="1"/>
              <a:t>Very</a:t>
            </a:r>
            <a:r>
              <a:rPr lang="es-ES_tradnl" dirty="0"/>
              <a:t> </a:t>
            </a:r>
            <a:r>
              <a:rPr lang="es-ES_tradnl" dirty="0" err="1"/>
              <a:t>Important</a:t>
            </a:r>
            <a:r>
              <a:rPr lang="es-ES_tradnl" dirty="0"/>
              <a:t> </a:t>
            </a:r>
            <a:r>
              <a:rPr lang="es-ES_tradnl" dirty="0" err="1"/>
              <a:t>Presentation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0124505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</TotalTime>
  <Words>19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Vapor Trail</vt:lpstr>
      <vt:lpstr>VIP</vt:lpstr>
      <vt:lpstr>THIS SPACE IS UNUSED</vt:lpstr>
      <vt:lpstr>VIP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 Flores</dc:creator>
  <cp:lastModifiedBy>Sebastian Flores</cp:lastModifiedBy>
  <cp:revision>1</cp:revision>
  <dcterms:created xsi:type="dcterms:W3CDTF">2025-06-01T16:01:54Z</dcterms:created>
  <dcterms:modified xsi:type="dcterms:W3CDTF">2025-06-01T16:03:13Z</dcterms:modified>
</cp:coreProperties>
</file>