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13C1-55D7-9B9B-2FF0-42C45A80D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B8A43-73AB-5125-CFC0-660C8077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C1DBF-77B3-13E0-8DD8-53AA7D31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6304C-B583-05E3-0C0B-46ABEF21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5C8B2-043F-BE63-0B8E-21D55DE9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55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4F9D-EBDC-B6EA-E8A8-47A3737E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373E2-7D14-2F81-4254-EE41598F8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437C-4A2E-E8D9-3516-2734533E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08D9-3D42-9B52-7E12-5F7CE6B1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329F-AA49-F26F-4AE9-F8A41A2E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499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49744-9919-39A7-6BBB-54054FD9B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7CE6-1793-4392-1819-8B4203FC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39250-6D06-6B7F-D376-48F475CA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2FFF-A7B1-A042-0558-4E9A109C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84B01-AD7A-7F01-3CB8-E108C483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25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1B1E-2EF8-3D2A-D6A8-8396F53D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64BF1-E16E-05EB-321E-51B0120C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5449-48F5-C676-F6AD-2D3BAEF5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536A-E1C2-3FE0-E639-62BB51B4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D9D0-04BE-3958-57B9-9685878A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36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8382-3996-DF01-CCC1-02DAE847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38D88-F611-6E08-5E2C-1B9D64D5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623D-19A0-952F-0B8E-CFC38CC2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3FC5-BD90-4CF5-E3C9-AC1A04D1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37758-C5FF-FE9C-D5DB-3B2B0452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54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FA8C-D05B-05B9-A244-13495075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3F87-3FF2-12E0-E99D-E1775DD79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F3B8C-76D4-F159-F1DC-3DE35B45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D9C12-09BD-D9C3-DD51-CCFEBE1D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3D535-5486-CC37-5AC6-FA7D383F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72377-A387-D684-8767-003535C1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973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A9DF-C6BA-5C5B-0C9C-E06CDA31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2CA01-561D-48E9-B8B7-88AF61B0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7B522-A40E-36C4-A235-CA8C63E66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E887B-CEA1-320E-69F9-BF2E614BF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8D02F-397A-EEC4-D3E0-E048D89B0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8CC4D-FA8A-E4B9-A125-1FBE1554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283E0-7817-6D0A-0626-AD7DBAC3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93AE5-DDC8-E835-280B-476EE36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96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F9EA-F382-28D2-7361-F138D175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3F72D-22A9-D883-9716-420413BF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6A505-0F86-E2DA-B74C-5A15FABE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F719-D19C-32BA-775C-F62050C5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906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F2F8D-3081-E2C8-01A9-12F494E6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C2879-8001-C72F-2752-4F5D7B44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B4AE5-519B-5532-1569-7EF4E8A5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172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89EE-200E-8517-0A97-C649714F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A575-D5DD-EE96-50BF-32F2E4A9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20B2-2185-17AD-09F8-6E30EA57B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2BAB3-7D65-62F5-7A8C-EB0FFB1A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007FB-BB13-2513-59CC-694503B5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76A7D-0B57-D81E-290E-DB18BD56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119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8480-5E3C-B9D5-6241-996115A6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A3879-773A-DC11-32FC-A577472E5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52EF3-30F9-F5A6-71E3-9D91E9E8C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B49D8-506A-D946-79C0-D55A737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D3CAF-7948-5E73-BA2A-239B4F8E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90989-AC73-3565-8EC2-BC6E37C5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08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CD126-AE50-DFFA-CDF0-564341A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910E-5F52-FCF5-50B2-F928FA6B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C703B-2F18-6850-29DE-4063CD6A4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D781E-0E05-D744-A9AB-7569FCCD339A}" type="datetimeFigureOut">
              <a:rPr lang="es-ES_tradnl" smtClean="0"/>
              <a:t>2/6/25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CB45B-02C9-79AD-6A4C-4F02D8739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36A1-3315-E85D-4C70-BEF548C0B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09573-F03D-C147-9555-4E915208EDE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33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group of people silhouettes&#10;&#10;AI-generated content may be incorrect.">
            <a:extLst>
              <a:ext uri="{FF2B5EF4-FFF2-40B4-BE49-F238E27FC236}">
                <a16:creationId xmlns:a16="http://schemas.microsoft.com/office/drawing/2014/main" id="{1EADC9E6-EF57-CC98-02BA-E110EA92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105"/>
          <a:stretch>
            <a:fillRect/>
          </a:stretch>
        </p:blipFill>
        <p:spPr>
          <a:xfrm>
            <a:off x="5469752" y="3452874"/>
            <a:ext cx="4368800" cy="1123950"/>
          </a:xfrm>
          <a:prstGeom prst="rect">
            <a:avLst/>
          </a:prstGeom>
        </p:spPr>
      </p:pic>
      <p:pic>
        <p:nvPicPr>
          <p:cNvPr id="15" name="Picture 14" descr="A group of people silhouettes&#10;&#10;AI-generated content may be incorrect.">
            <a:extLst>
              <a:ext uri="{FF2B5EF4-FFF2-40B4-BE49-F238E27FC236}">
                <a16:creationId xmlns:a16="http://schemas.microsoft.com/office/drawing/2014/main" id="{20F8EDDE-1CEC-B4C0-4036-32F58099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105"/>
          <a:stretch>
            <a:fillRect/>
          </a:stretch>
        </p:blipFill>
        <p:spPr>
          <a:xfrm>
            <a:off x="4915571" y="4333215"/>
            <a:ext cx="4368800" cy="1123950"/>
          </a:xfrm>
          <a:prstGeom prst="rect">
            <a:avLst/>
          </a:prstGeom>
        </p:spPr>
      </p:pic>
      <p:pic>
        <p:nvPicPr>
          <p:cNvPr id="16" name="Picture 15" descr="A group of people silhouettes&#10;&#10;AI-generated content may be incorrect.">
            <a:extLst>
              <a:ext uri="{FF2B5EF4-FFF2-40B4-BE49-F238E27FC236}">
                <a16:creationId xmlns:a16="http://schemas.microsoft.com/office/drawing/2014/main" id="{60319222-D3D2-1D16-F6B0-44EFEE1B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53" t="51105"/>
          <a:stretch>
            <a:fillRect/>
          </a:stretch>
        </p:blipFill>
        <p:spPr>
          <a:xfrm>
            <a:off x="4915571" y="2507591"/>
            <a:ext cx="3274292" cy="1123950"/>
          </a:xfrm>
          <a:prstGeom prst="rect">
            <a:avLst/>
          </a:prstGeom>
        </p:spPr>
      </p:pic>
      <p:pic>
        <p:nvPicPr>
          <p:cNvPr id="17" name="Picture 16" descr="A group of people silhouettes&#10;&#10;AI-generated content may be incorrect.">
            <a:extLst>
              <a:ext uri="{FF2B5EF4-FFF2-40B4-BE49-F238E27FC236}">
                <a16:creationId xmlns:a16="http://schemas.microsoft.com/office/drawing/2014/main" id="{547818CA-1591-98CC-695F-8CC39D8F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105"/>
          <a:stretch>
            <a:fillRect/>
          </a:stretch>
        </p:blipFill>
        <p:spPr>
          <a:xfrm>
            <a:off x="5469752" y="1505446"/>
            <a:ext cx="4368800" cy="1123950"/>
          </a:xfrm>
          <a:prstGeom prst="rect">
            <a:avLst/>
          </a:prstGeom>
        </p:spPr>
      </p:pic>
      <p:pic>
        <p:nvPicPr>
          <p:cNvPr id="18" name="Picture 17" descr="A group of people silhouettes&#10;&#10;AI-generated content may be incorrect.">
            <a:extLst>
              <a:ext uri="{FF2B5EF4-FFF2-40B4-BE49-F238E27FC236}">
                <a16:creationId xmlns:a16="http://schemas.microsoft.com/office/drawing/2014/main" id="{9502A14F-E3AD-0173-0475-13CBF4C8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256" b="51105"/>
          <a:stretch>
            <a:fillRect/>
          </a:stretch>
        </p:blipFill>
        <p:spPr>
          <a:xfrm>
            <a:off x="8189863" y="2479160"/>
            <a:ext cx="1168399" cy="1123950"/>
          </a:xfrm>
          <a:prstGeom prst="rect">
            <a:avLst/>
          </a:prstGeom>
        </p:spPr>
      </p:pic>
      <p:pic>
        <p:nvPicPr>
          <p:cNvPr id="19" name="Picture 18" descr="A group of people silhouettes&#10;&#10;AI-generated content may be incorrect.">
            <a:extLst>
              <a:ext uri="{FF2B5EF4-FFF2-40B4-BE49-F238E27FC236}">
                <a16:creationId xmlns:a16="http://schemas.microsoft.com/office/drawing/2014/main" id="{9EC67105-F11D-1EBE-1511-23BBCC37C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53" t="51105" r="50105"/>
          <a:stretch>
            <a:fillRect/>
          </a:stretch>
        </p:blipFill>
        <p:spPr>
          <a:xfrm>
            <a:off x="826652" y="3058679"/>
            <a:ext cx="1085275" cy="1123950"/>
          </a:xfrm>
          <a:prstGeom prst="rect">
            <a:avLst/>
          </a:prstGeom>
        </p:spPr>
      </p:pic>
      <p:sp>
        <p:nvSpPr>
          <p:cNvPr id="20" name="Right Arrow 19">
            <a:extLst>
              <a:ext uri="{FF2B5EF4-FFF2-40B4-BE49-F238E27FC236}">
                <a16:creationId xmlns:a16="http://schemas.microsoft.com/office/drawing/2014/main" id="{6195CFE8-04F8-2289-9380-9921479BF6CA}"/>
              </a:ext>
            </a:extLst>
          </p:cNvPr>
          <p:cNvSpPr/>
          <p:nvPr/>
        </p:nvSpPr>
        <p:spPr>
          <a:xfrm>
            <a:off x="2684478" y="3174521"/>
            <a:ext cx="1534276" cy="857178"/>
          </a:xfrm>
          <a:prstGeom prst="rightArrow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19451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Flores</dc:creator>
  <cp:lastModifiedBy>Sebastian Flores</cp:lastModifiedBy>
  <cp:revision>3</cp:revision>
  <dcterms:created xsi:type="dcterms:W3CDTF">2025-06-02T21:23:28Z</dcterms:created>
  <dcterms:modified xsi:type="dcterms:W3CDTF">2025-06-02T21:29:06Z</dcterms:modified>
</cp:coreProperties>
</file>