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425EF-A56A-F595-2AAA-FB421F3E99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4500" dirty="0"/>
              <a:t>NET CONSUMPTION OF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20405-4F32-2EC2-5A54-693B24D8E1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_tradnl" dirty="0" err="1"/>
              <a:t>Czech</a:t>
            </a:r>
            <a:r>
              <a:rPr lang="es-ES_tradnl" dirty="0"/>
              <a:t> </a:t>
            </a:r>
            <a:r>
              <a:rPr lang="es-ES_tradnl" dirty="0" err="1"/>
              <a:t>Republic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721183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0D796-A431-3425-6B31-40481D750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6853C-8C1B-76D9-688C-AF4C1C2E9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968" y="1410887"/>
            <a:ext cx="7572388" cy="52581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_tradnl" sz="1200" b="1" dirty="0">
                <a:latin typeface="Britannic Bold" panose="020B0903060703020204" pitchFamily="34" charset="77"/>
                <a:cs typeface="Aharoni" panose="02010803020104030203" pitchFamily="2" charset="-79"/>
              </a:rPr>
              <a:t>Job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s-ES_tradnl" sz="1200" dirty="0">
                <a:latin typeface="Britannic Bold" panose="020B0903060703020204" pitchFamily="34" charset="77"/>
                <a:cs typeface="Aharoni" panose="02010803020104030203" pitchFamily="2" charset="-79"/>
              </a:rPr>
              <a:t>uPlanner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sz="1200" dirty="0" err="1">
                <a:latin typeface="Britannic Bold" panose="020B0903060703020204" pitchFamily="34" charset="77"/>
                <a:cs typeface="Aharoni" panose="02010803020104030203" pitchFamily="2" charset="-79"/>
              </a:rPr>
              <a:t>Innovation</a:t>
            </a:r>
            <a:r>
              <a:rPr lang="es-ES_tradnl" sz="1200" dirty="0">
                <a:latin typeface="Britannic Bold" panose="020B0903060703020204" pitchFamily="34" charset="77"/>
                <a:cs typeface="Aharoni" panose="02010803020104030203" pitchFamily="2" charset="-79"/>
              </a:rPr>
              <a:t> Lead - Feb 2025 </a:t>
            </a:r>
            <a:r>
              <a:rPr lang="es-ES_tradnl" sz="1200" dirty="0" err="1">
                <a:latin typeface="Britannic Bold" panose="020B0903060703020204" pitchFamily="34" charset="77"/>
                <a:cs typeface="Aharoni" panose="02010803020104030203" pitchFamily="2" charset="-79"/>
              </a:rPr>
              <a:t>to</a:t>
            </a:r>
            <a:r>
              <a:rPr lang="es-ES_tradnl" sz="1200" dirty="0">
                <a:latin typeface="Britannic Bold" panose="020B0903060703020204" pitchFamily="34" charset="77"/>
                <a:cs typeface="Aharoni" panose="02010803020104030203" pitchFamily="2" charset="-79"/>
              </a:rPr>
              <a:t> </a:t>
            </a:r>
            <a:r>
              <a:rPr lang="es-ES_tradnl" sz="1200" dirty="0" err="1">
                <a:latin typeface="Britannic Bold" panose="020B0903060703020204" pitchFamily="34" charset="77"/>
                <a:cs typeface="Aharoni" panose="02010803020104030203" pitchFamily="2" charset="-79"/>
              </a:rPr>
              <a:t>Present</a:t>
            </a:r>
            <a:endParaRPr lang="es-ES_tradnl" sz="1200" dirty="0">
              <a:latin typeface="Britannic Bold" panose="020B0903060703020204" pitchFamily="34" charset="77"/>
              <a:cs typeface="Aharoni" panose="02010803020104030203" pitchFamily="2" charset="-79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s-ES_tradnl" sz="1200" dirty="0" err="1">
                <a:latin typeface="Britannic Bold" panose="020B0903060703020204" pitchFamily="34" charset="77"/>
                <a:cs typeface="Aharoni" panose="02010803020104030203" pitchFamily="2" charset="-79"/>
              </a:rPr>
              <a:t>Chief</a:t>
            </a:r>
            <a:r>
              <a:rPr lang="es-ES_tradnl" sz="1200" dirty="0">
                <a:latin typeface="Britannic Bold" panose="020B0903060703020204" pitchFamily="34" charset="77"/>
                <a:cs typeface="Aharoni" panose="02010803020104030203" pitchFamily="2" charset="-79"/>
              </a:rPr>
              <a:t> Data </a:t>
            </a:r>
            <a:r>
              <a:rPr lang="es-ES_tradnl" sz="1200" dirty="0" err="1">
                <a:latin typeface="Britannic Bold" panose="020B0903060703020204" pitchFamily="34" charset="77"/>
                <a:cs typeface="Aharoni" panose="02010803020104030203" pitchFamily="2" charset="-79"/>
              </a:rPr>
              <a:t>Officer</a:t>
            </a:r>
            <a:r>
              <a:rPr lang="es-ES_tradnl" sz="1200" dirty="0">
                <a:latin typeface="Britannic Bold" panose="020B0903060703020204" pitchFamily="34" charset="77"/>
                <a:cs typeface="Aharoni" panose="02010803020104030203" pitchFamily="2" charset="-79"/>
              </a:rPr>
              <a:t> - Jan 2016 </a:t>
            </a:r>
            <a:r>
              <a:rPr lang="es-ES_tradnl" sz="1200" dirty="0" err="1">
                <a:latin typeface="Britannic Bold" panose="020B0903060703020204" pitchFamily="34" charset="77"/>
                <a:cs typeface="Aharoni" panose="02010803020104030203" pitchFamily="2" charset="-79"/>
              </a:rPr>
              <a:t>to</a:t>
            </a:r>
            <a:r>
              <a:rPr lang="es-ES_tradnl" sz="1200" dirty="0">
                <a:latin typeface="Britannic Bold" panose="020B0903060703020204" pitchFamily="34" charset="77"/>
                <a:cs typeface="Aharoni" panose="02010803020104030203" pitchFamily="2" charset="-79"/>
              </a:rPr>
              <a:t> Feb 2025</a:t>
            </a:r>
          </a:p>
          <a:p>
            <a:pPr marL="0" indent="0">
              <a:buNone/>
            </a:pPr>
            <a:endParaRPr lang="es-ES_tradnl" sz="1200" dirty="0"/>
          </a:p>
          <a:p>
            <a:pPr marL="0" indent="0">
              <a:buNone/>
            </a:pPr>
            <a:r>
              <a:rPr lang="es-ES_tradnl" sz="12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Talks</a:t>
            </a:r>
            <a:endParaRPr lang="es-ES_tradnl" sz="1200" b="1" dirty="0">
              <a:solidFill>
                <a:schemeClr val="accent6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§"/>
            </a:pPr>
            <a:r>
              <a:rPr lang="es-ES_tradnl" sz="1200" b="1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PyCon</a:t>
            </a:r>
            <a:r>
              <a:rPr lang="es-ES_tradnl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>
              <a:buFont typeface="Wingdings" pitchFamily="2" charset="2"/>
              <a:buChar char="§"/>
            </a:pPr>
            <a:r>
              <a:rPr lang="es-ES_tradnl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Colombia (2020), Argentina (2020), Chile (2021), </a:t>
            </a:r>
            <a:r>
              <a:rPr lang="es-ES_tradnl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Latam</a:t>
            </a:r>
            <a:r>
              <a:rPr lang="es-ES_tradnl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(2022), Chile (2023), US (2024)</a:t>
            </a:r>
          </a:p>
          <a:p>
            <a:pPr>
              <a:buFont typeface="Wingdings" pitchFamily="2" charset="2"/>
              <a:buChar char="§"/>
            </a:pPr>
            <a:r>
              <a:rPr lang="es-ES_tradnl" sz="12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Nerdearla</a:t>
            </a:r>
            <a:r>
              <a:rPr lang="es-ES_tradnl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Argentina (2024)</a:t>
            </a:r>
          </a:p>
          <a:p>
            <a:pPr marL="0" indent="0">
              <a:buNone/>
            </a:pPr>
            <a:endParaRPr lang="es-ES_tradnl" sz="1200" dirty="0"/>
          </a:p>
          <a:p>
            <a:pPr marL="0" indent="0">
              <a:buNone/>
            </a:pPr>
            <a:r>
              <a:rPr lang="es-ES_tradnl" sz="1200" b="1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Education</a:t>
            </a:r>
            <a:endParaRPr lang="es-ES_tradnl" sz="1200" b="1" dirty="0">
              <a:solidFill>
                <a:schemeClr val="accent4">
                  <a:lumMod val="20000"/>
                  <a:lumOff val="80000"/>
                </a:schemeClr>
              </a:solidFill>
              <a:latin typeface="Kohinoor Bangla" panose="02000000000000000000" pitchFamily="2" charset="77"/>
              <a:cs typeface="Kohinoor Bangla" panose="02000000000000000000" pitchFamily="2" charset="77"/>
            </a:endParaRPr>
          </a:p>
          <a:p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Stanford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University</a:t>
            </a:r>
            <a:endParaRPr lang="es-ES_tradnl" sz="1200" dirty="0">
              <a:solidFill>
                <a:schemeClr val="accent4">
                  <a:lumMod val="20000"/>
                  <a:lumOff val="80000"/>
                </a:schemeClr>
              </a:solidFill>
              <a:latin typeface="Kohinoor Bangla" panose="02000000000000000000" pitchFamily="2" charset="77"/>
              <a:cs typeface="Kohinoor Bangla" panose="02000000000000000000" pitchFamily="2" charset="77"/>
            </a:endParaRPr>
          </a:p>
          <a:p>
            <a:pPr lvl="1"/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Master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of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Science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 (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MSc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),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Computational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 and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Mathematical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Engineering</a:t>
            </a:r>
            <a:endParaRPr lang="es-ES_tradnl" sz="1200" dirty="0">
              <a:solidFill>
                <a:schemeClr val="accent4">
                  <a:lumMod val="20000"/>
                  <a:lumOff val="80000"/>
                </a:schemeClr>
              </a:solidFill>
              <a:latin typeface="Kohinoor Bangla" panose="02000000000000000000" pitchFamily="2" charset="77"/>
              <a:cs typeface="Kohinoor Bangla" panose="02000000000000000000" pitchFamily="2" charset="77"/>
            </a:endParaRPr>
          </a:p>
          <a:p>
            <a:pPr lvl="1"/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2010 – 2012</a:t>
            </a:r>
          </a:p>
          <a:p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École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Polytechnique</a:t>
            </a:r>
            <a:endParaRPr lang="es-ES_tradnl" sz="1200" dirty="0">
              <a:solidFill>
                <a:schemeClr val="accent4">
                  <a:lumMod val="20000"/>
                  <a:lumOff val="80000"/>
                </a:schemeClr>
              </a:solidFill>
              <a:latin typeface="Kohinoor Bangla" panose="02000000000000000000" pitchFamily="2" charset="77"/>
              <a:cs typeface="Kohinoor Bangla" panose="02000000000000000000" pitchFamily="2" charset="77"/>
            </a:endParaRPr>
          </a:p>
          <a:p>
            <a:pPr lvl="1"/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Ingénieur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diplômé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 de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l'Ecole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Polytechnique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 (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MSc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.),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Mechanics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 and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Applied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Mathematics</a:t>
            </a:r>
            <a:endParaRPr lang="es-ES_tradnl" sz="1200" dirty="0">
              <a:solidFill>
                <a:schemeClr val="accent4">
                  <a:lumMod val="20000"/>
                  <a:lumOff val="80000"/>
                </a:schemeClr>
              </a:solidFill>
              <a:latin typeface="Kohinoor Bangla" panose="02000000000000000000" pitchFamily="2" charset="77"/>
              <a:cs typeface="Kohinoor Bangla" panose="02000000000000000000" pitchFamily="2" charset="77"/>
            </a:endParaRPr>
          </a:p>
          <a:p>
            <a:pPr lvl="1"/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2005 - 2007</a:t>
            </a:r>
          </a:p>
          <a:p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Universidad Técnica Federico Santa María</a:t>
            </a:r>
          </a:p>
          <a:p>
            <a:pPr lvl="1"/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Bachelor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of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Science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 (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BSc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),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Mathematical</a:t>
            </a:r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 </a:t>
            </a:r>
            <a:r>
              <a:rPr lang="es-ES_tradnl" sz="1200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Engineering</a:t>
            </a:r>
            <a:endParaRPr lang="es-ES_tradnl" sz="1200" dirty="0">
              <a:solidFill>
                <a:schemeClr val="accent4">
                  <a:lumMod val="20000"/>
                  <a:lumOff val="80000"/>
                </a:schemeClr>
              </a:solidFill>
              <a:latin typeface="Kohinoor Bangla" panose="02000000000000000000" pitchFamily="2" charset="77"/>
              <a:cs typeface="Kohinoor Bangla" panose="02000000000000000000" pitchFamily="2" charset="77"/>
            </a:endParaRPr>
          </a:p>
          <a:p>
            <a:pPr lvl="1"/>
            <a:r>
              <a:rPr lang="es-ES_tradnl" sz="1200" dirty="0">
                <a:solidFill>
                  <a:schemeClr val="accent4">
                    <a:lumMod val="20000"/>
                    <a:lumOff val="80000"/>
                  </a:schemeClr>
                </a:solidFill>
                <a:latin typeface="Kohinoor Bangla" panose="02000000000000000000" pitchFamily="2" charset="77"/>
                <a:cs typeface="Kohinoor Bangla" panose="02000000000000000000" pitchFamily="2" charset="77"/>
              </a:rPr>
              <a:t>2000 - 2004</a:t>
            </a:r>
          </a:p>
        </p:txBody>
      </p:sp>
      <p:pic>
        <p:nvPicPr>
          <p:cNvPr id="6" name="Picture 5" descr="A person smiling for the camera&#10;&#10;AI-generated content may be incorrect.">
            <a:extLst>
              <a:ext uri="{FF2B5EF4-FFF2-40B4-BE49-F238E27FC236}">
                <a16:creationId xmlns:a16="http://schemas.microsoft.com/office/drawing/2014/main" id="{26F14995-655A-DF5E-BD7B-9DEC7D430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356" y="2057401"/>
            <a:ext cx="3715844" cy="371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34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BE98-B9F3-EB75-9C84-1D2B43C97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5528-469A-9BA7-73E8-8068789D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 err="1"/>
              <a:t>Decrease</a:t>
            </a:r>
            <a:r>
              <a:rPr lang="es-ES_tradnl" dirty="0"/>
              <a:t> in </a:t>
            </a:r>
            <a:r>
              <a:rPr lang="es-ES_tradnl" dirty="0" err="1"/>
              <a:t>consumption</a:t>
            </a:r>
            <a:r>
              <a:rPr lang="es-ES_tradnl" dirty="0"/>
              <a:t> </a:t>
            </a:r>
            <a:r>
              <a:rPr lang="es-ES_tradnl" dirty="0" err="1"/>
              <a:t>from</a:t>
            </a:r>
            <a:r>
              <a:rPr lang="es-ES_tradnl" dirty="0"/>
              <a:t> </a:t>
            </a:r>
            <a:r>
              <a:rPr lang="es-ES_tradnl" dirty="0" err="1"/>
              <a:t>thermal</a:t>
            </a:r>
            <a:r>
              <a:rPr lang="es-ES_tradnl" dirty="0"/>
              <a:t> </a:t>
            </a:r>
            <a:r>
              <a:rPr lang="es-ES_tradnl" dirty="0" err="1"/>
              <a:t>plants</a:t>
            </a:r>
            <a:r>
              <a:rPr lang="es-ES_tradnl" dirty="0"/>
              <a:t>.</a:t>
            </a:r>
          </a:p>
          <a:p>
            <a:r>
              <a:rPr lang="es-ES_tradnl" dirty="0" err="1"/>
              <a:t>Stable</a:t>
            </a:r>
            <a:r>
              <a:rPr lang="es-ES_tradnl" dirty="0"/>
              <a:t> </a:t>
            </a:r>
            <a:r>
              <a:rPr lang="es-ES_tradnl" dirty="0" err="1"/>
              <a:t>but</a:t>
            </a:r>
            <a:r>
              <a:rPr lang="es-ES_tradnl" dirty="0"/>
              <a:t> </a:t>
            </a:r>
            <a:r>
              <a:rPr lang="es-ES_tradnl" dirty="0" err="1"/>
              <a:t>minimal</a:t>
            </a:r>
            <a:r>
              <a:rPr lang="es-ES_tradnl" dirty="0"/>
              <a:t> </a:t>
            </a:r>
            <a:r>
              <a:rPr lang="es-ES_tradnl" dirty="0" err="1"/>
              <a:t>participation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</a:t>
            </a:r>
            <a:r>
              <a:rPr lang="es-ES_tradnl" dirty="0" err="1"/>
              <a:t>renowable</a:t>
            </a:r>
            <a:r>
              <a:rPr lang="es-ES_tradnl" dirty="0"/>
              <a:t> </a:t>
            </a:r>
            <a:r>
              <a:rPr lang="es-ES_tradnl" dirty="0" err="1"/>
              <a:t>sources</a:t>
            </a:r>
            <a:r>
              <a:rPr lang="es-ES_tradnl" dirty="0"/>
              <a:t>: </a:t>
            </a:r>
            <a:r>
              <a:rPr lang="es-ES_tradnl" dirty="0" err="1"/>
              <a:t>wind</a:t>
            </a:r>
            <a:r>
              <a:rPr lang="es-ES_tradnl" dirty="0"/>
              <a:t>, </a:t>
            </a:r>
            <a:r>
              <a:rPr lang="es-ES_tradnl" dirty="0" err="1"/>
              <a:t>hydro</a:t>
            </a:r>
            <a:r>
              <a:rPr lang="es-ES_tradnl" dirty="0"/>
              <a:t> &amp; solar.</a:t>
            </a:r>
          </a:p>
          <a:p>
            <a:r>
              <a:rPr lang="es-ES_tradnl" dirty="0" err="1"/>
              <a:t>Important</a:t>
            </a:r>
            <a:r>
              <a:rPr lang="es-ES_tradnl" dirty="0"/>
              <a:t> and </a:t>
            </a:r>
            <a:r>
              <a:rPr lang="es-ES_tradnl" dirty="0" err="1"/>
              <a:t>stable</a:t>
            </a:r>
            <a:r>
              <a:rPr lang="es-ES_tradnl" dirty="0"/>
              <a:t> </a:t>
            </a:r>
            <a:r>
              <a:rPr lang="es-ES_tradnl" dirty="0" err="1"/>
              <a:t>contribution</a:t>
            </a:r>
            <a:r>
              <a:rPr lang="es-ES_tradnl" dirty="0"/>
              <a:t> </a:t>
            </a:r>
            <a:r>
              <a:rPr lang="es-ES_tradnl" dirty="0" err="1"/>
              <a:t>of</a:t>
            </a:r>
            <a:r>
              <a:rPr lang="es-ES_tradnl" dirty="0"/>
              <a:t> nuclear </a:t>
            </a:r>
            <a:r>
              <a:rPr lang="es-ES_tradnl" dirty="0" err="1"/>
              <a:t>origin</a:t>
            </a:r>
            <a:r>
              <a:rPr lang="es-ES_tradnl" dirty="0"/>
              <a:t>.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370005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74542-567F-5D8A-EED2-5AED1B39D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190594-6657-F10F-6AE6-A2F588A6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91" y="503789"/>
            <a:ext cx="9938418" cy="58504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36B133-9DFA-59C9-5FE0-B651D9C14D6F}"/>
              </a:ext>
            </a:extLst>
          </p:cNvPr>
          <p:cNvSpPr txBox="1"/>
          <p:nvPr/>
        </p:nvSpPr>
        <p:spPr>
          <a:xfrm>
            <a:off x="3197741" y="635421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dirty="0"/>
              <a:t>https://</a:t>
            </a:r>
            <a:r>
              <a:rPr lang="es-ES_tradnl" dirty="0" err="1"/>
              <a:t>csu.gov.cz</a:t>
            </a:r>
            <a:r>
              <a:rPr lang="es-ES_tradnl" dirty="0"/>
              <a:t>/</a:t>
            </a:r>
            <a:r>
              <a:rPr lang="es-ES_tradnl" dirty="0" err="1"/>
              <a:t>energy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051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69B56-CFAD-55F2-4B3A-E19BB0DE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C28FC-A875-84AF-B53B-CD4BDE73C6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_tradnl" sz="45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721216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28</TotalTime>
  <Words>149</Words>
  <Application>Microsoft Macintosh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Britannic Bold</vt:lpstr>
      <vt:lpstr>Century Gothic</vt:lpstr>
      <vt:lpstr>Courier New</vt:lpstr>
      <vt:lpstr>Kohinoor Bangla</vt:lpstr>
      <vt:lpstr>Wingdings</vt:lpstr>
      <vt:lpstr>Vapor Trail</vt:lpstr>
      <vt:lpstr>NET CONSUMPTION OF ENERGY</vt:lpstr>
      <vt:lpstr>ABOUT ME</vt:lpstr>
      <vt:lpstr>CONCLUSIONS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Flores</dc:creator>
  <cp:lastModifiedBy>Sebastian Flores</cp:lastModifiedBy>
  <cp:revision>23</cp:revision>
  <dcterms:created xsi:type="dcterms:W3CDTF">2025-06-01T16:01:54Z</dcterms:created>
  <dcterms:modified xsi:type="dcterms:W3CDTF">2025-07-10T12:48:28Z</dcterms:modified>
</cp:coreProperties>
</file>