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189" autoAdjust="0"/>
  </p:normalViewPr>
  <p:slideViewPr>
    <p:cSldViewPr snapToGrid="0">
      <p:cViewPr>
        <p:scale>
          <a:sx n="94" d="100"/>
          <a:sy n="94"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US" dirty="0"/>
              <a:t>Classical Greek Military Movement</a:t>
            </a:r>
            <a:endParaRPr lang="en" dirty="0"/>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US" dirty="0"/>
              <a:t>Sebastian </a:t>
            </a:r>
            <a:r>
              <a:rPr lang="en-US" dirty="0" err="1"/>
              <a:t>Garren</a:t>
            </a:r>
            <a:endParaRPr lang="en" dirty="0"/>
          </a:p>
          <a:p>
            <a:pPr marL="0" lvl="0" indent="0">
              <a:spcBef>
                <a:spcPts val="0"/>
              </a:spcBef>
              <a:buNone/>
            </a:pPr>
            <a:r>
              <a:rPr lang="en" dirty="0"/>
              <a:t>@</a:t>
            </a:r>
            <a:r>
              <a:rPr lang="en-US" dirty="0" err="1"/>
              <a:t>sebastiangarren</a:t>
            </a:r>
            <a:r>
              <a:rPr lang="en" dirty="0"/>
              <a:t> on GitHub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The application allows users to calculate overland travel times for hoplite armies in the Classical Greek period.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indent="-342900">
              <a:spcAft>
                <a:spcPts val="0"/>
              </a:spcAft>
            </a:pPr>
            <a:r>
              <a:rPr lang="en-US" dirty="0" err="1"/>
              <a:t>Mapbox</a:t>
            </a:r>
            <a:r>
              <a:rPr lang="en-US" dirty="0"/>
              <a:t> API displays the map</a:t>
            </a:r>
            <a:endParaRPr lang="en" dirty="0"/>
          </a:p>
          <a:p>
            <a:pPr marL="457200" lvl="0" indent="-342900" rtl="0">
              <a:spcBef>
                <a:spcPts val="0"/>
              </a:spcBef>
              <a:spcAft>
                <a:spcPts val="0"/>
              </a:spcAft>
              <a:buSzPts val="1800"/>
              <a:buChar char="●"/>
            </a:pPr>
            <a:r>
              <a:rPr lang="en-US" dirty="0"/>
              <a:t>Vue.js as </a:t>
            </a:r>
            <a:r>
              <a:rPr lang="en-US" dirty="0" err="1"/>
              <a:t>Javascript</a:t>
            </a:r>
            <a:r>
              <a:rPr lang="en-US" dirty="0"/>
              <a:t> framework</a:t>
            </a:r>
          </a:p>
          <a:p>
            <a:pPr marL="457200" lvl="0" indent="-342900" rtl="0">
              <a:spcBef>
                <a:spcPts val="0"/>
              </a:spcBef>
              <a:spcAft>
                <a:spcPts val="0"/>
              </a:spcAft>
              <a:buSzPts val="1800"/>
              <a:buChar char="●"/>
            </a:pPr>
            <a:r>
              <a:rPr lang="en-US" dirty="0"/>
              <a:t>Google Directions API for getting initial input</a:t>
            </a:r>
          </a:p>
          <a:p>
            <a:pPr marL="457200" lvl="0" indent="-342900" rtl="0">
              <a:spcBef>
                <a:spcPts val="0"/>
              </a:spcBef>
              <a:spcAft>
                <a:spcPts val="0"/>
              </a:spcAft>
              <a:buSzPts val="1800"/>
              <a:buChar char="●"/>
            </a:pPr>
            <a:r>
              <a:rPr lang="en-US" dirty="0"/>
              <a:t>C# serves up initial code</a:t>
            </a:r>
          </a:p>
          <a:p>
            <a:pPr marL="457200" lvl="0" indent="-342900" rtl="0">
              <a:spcBef>
                <a:spcPts val="0"/>
              </a:spcBef>
              <a:spcAft>
                <a:spcPts val="0"/>
              </a:spcAft>
              <a:buSzPts val="1800"/>
              <a:buChar char="●"/>
            </a:pP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indent="-342900">
              <a:spcAft>
                <a:spcPts val="0"/>
              </a:spcAft>
            </a:pPr>
            <a:r>
              <a:rPr lang="en-US" dirty="0"/>
              <a:t>The app displays a map on the proper location.</a:t>
            </a:r>
            <a:endParaRPr lang="en" dirty="0"/>
          </a:p>
          <a:p>
            <a:pPr marL="457200" lvl="0" indent="-342900">
              <a:spcAft>
                <a:spcPts val="0"/>
              </a:spcAft>
            </a:pPr>
            <a:r>
              <a:rPr lang="en" dirty="0"/>
              <a:t>The </a:t>
            </a:r>
            <a:r>
              <a:rPr lang="en-US" dirty="0"/>
              <a:t>app makes live calls to return an estimated journey time.</a:t>
            </a:r>
            <a:endParaRPr lang="en" dirty="0"/>
          </a:p>
          <a:p>
            <a:pPr marL="457200" lvl="0" indent="-342900"/>
            <a:r>
              <a:rPr lang="en-US" dirty="0"/>
              <a:t>The app takes into account army size when calculating movement time.</a:t>
            </a: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Currently I implement a mockup database, which contains a list of locations. Each location has a longitude and latitude.</a:t>
            </a: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C#</a:t>
            </a:r>
            <a:endParaRPr lang="en" dirty="0"/>
          </a:p>
          <a:p>
            <a:pPr marL="457200" lvl="0" indent="-342900" rtl="0">
              <a:spcBef>
                <a:spcPts val="0"/>
              </a:spcBef>
              <a:spcAft>
                <a:spcPts val="0"/>
              </a:spcAft>
              <a:buSzPts val="1800"/>
              <a:buChar char="●"/>
            </a:pPr>
            <a:r>
              <a:rPr lang="en-US" dirty="0"/>
              <a:t>Vue.js </a:t>
            </a:r>
            <a:r>
              <a:rPr lang="en" dirty="0"/>
              <a:t>Framework</a:t>
            </a:r>
          </a:p>
          <a:p>
            <a:pPr marL="457200" lvl="0" indent="-342900" rtl="0">
              <a:spcBef>
                <a:spcPts val="0"/>
              </a:spcBef>
              <a:spcAft>
                <a:spcPts val="0"/>
              </a:spcAft>
              <a:buSzPts val="1800"/>
              <a:buChar char="●"/>
            </a:pPr>
            <a:r>
              <a:rPr lang="en" dirty="0"/>
              <a:t>Database engine (</a:t>
            </a:r>
            <a:r>
              <a:rPr lang="en-US" dirty="0"/>
              <a:t>undecided)</a:t>
            </a:r>
            <a:endParaRPr lang="en" dirty="0"/>
          </a:p>
          <a:p>
            <a:pPr marL="457200" lvl="0" indent="-342900">
              <a:spcBef>
                <a:spcPts val="0"/>
              </a:spcBef>
              <a:buSzPts val="1800"/>
              <a:buChar char="●"/>
            </a:pPr>
            <a:r>
              <a:rPr lang="en-US" dirty="0"/>
              <a:t>Google Directions API</a:t>
            </a:r>
            <a:r>
              <a:rPr lang="en" dirty="0"/>
              <a:t>, Mapbox API</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I learned basic </a:t>
            </a:r>
            <a:r>
              <a:rPr lang="en-US" dirty="0" err="1"/>
              <a:t>Javascript</a:t>
            </a:r>
            <a:r>
              <a:rPr lang="en-US" dirty="0"/>
              <a:t>, Vue.js, C# architecture</a:t>
            </a:r>
          </a:p>
          <a:p>
            <a:pPr marL="457200" lvl="0" indent="-342900" rtl="0">
              <a:spcBef>
                <a:spcPts val="0"/>
              </a:spcBef>
              <a:spcAft>
                <a:spcPts val="0"/>
              </a:spcAft>
              <a:buSzPts val="1800"/>
              <a:buChar char="●"/>
            </a:pPr>
            <a:r>
              <a:rPr lang="en-US" dirty="0"/>
              <a:t>How to connect to two APIs and manipulate their functions</a:t>
            </a:r>
            <a:endParaRPr lang="en" dirty="0"/>
          </a:p>
          <a:p>
            <a:pPr marL="457200" lvl="0" indent="-342900" rtl="0">
              <a:spcBef>
                <a:spcPts val="0"/>
              </a:spcBef>
              <a:buSzPts val="1800"/>
              <a:buChar char="●"/>
            </a:pPr>
            <a:r>
              <a:rPr lang="en-US" dirty="0"/>
              <a:t>Creating and editing objects on maps</a:t>
            </a:r>
            <a:endParaRPr lang="e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indent="-342900">
              <a:spcAft>
                <a:spcPts val="0"/>
              </a:spcAft>
            </a:pPr>
            <a:r>
              <a:rPr lang="en-US" dirty="0"/>
              <a:t>Creating output textbox which displays the algorithm result</a:t>
            </a:r>
          </a:p>
          <a:p>
            <a:pPr marL="457200" lvl="0" indent="-342900" rtl="0">
              <a:spcBef>
                <a:spcPts val="0"/>
              </a:spcBef>
              <a:spcAft>
                <a:spcPts val="0"/>
              </a:spcAft>
              <a:buSzPts val="1800"/>
              <a:buChar char="●"/>
            </a:pPr>
            <a:r>
              <a:rPr lang="en-US" dirty="0"/>
              <a:t>Creating markers on the map to indicate the locations of user input</a:t>
            </a:r>
          </a:p>
          <a:p>
            <a:pPr marL="457200" lvl="0" indent="-342900" rtl="0">
              <a:spcBef>
                <a:spcPts val="0"/>
              </a:spcBef>
              <a:spcAft>
                <a:spcPts val="0"/>
              </a:spcAft>
              <a:buSzPts val="1800"/>
              <a:buChar char="●"/>
            </a:pPr>
            <a:r>
              <a:rPr lang="en-US" dirty="0"/>
              <a:t>Updating the zoom and centering based on input</a:t>
            </a:r>
          </a:p>
          <a:p>
            <a:pPr marL="457200" lvl="0" indent="-342900" rtl="0">
              <a:spcBef>
                <a:spcPts val="0"/>
              </a:spcBef>
              <a:spcAft>
                <a:spcPts val="0"/>
              </a:spcAft>
              <a:buSzPts val="1800"/>
              <a:buChar char="●"/>
            </a:pPr>
            <a:r>
              <a:rPr lang="en-US" dirty="0"/>
              <a:t>Removing the weather modifier</a:t>
            </a:r>
            <a:endParaRPr lang="en" dirty="0"/>
          </a:p>
          <a:p>
            <a:pPr marL="457200" lvl="0" indent="-342900" rtl="0">
              <a:spcBef>
                <a:spcPts val="0"/>
              </a:spcBef>
              <a:spcAft>
                <a:spcPts val="0"/>
              </a:spcAft>
              <a:buSzPts val="1800"/>
              <a:buChar char="●"/>
            </a:pPr>
            <a:r>
              <a:rPr lang="en-US" dirty="0"/>
              <a:t>Fixing UI display issues</a:t>
            </a:r>
            <a:endParaRPr lang="en" dirty="0"/>
          </a:p>
          <a:p>
            <a:pPr marL="457200" lvl="0" indent="-342900" rtl="0">
              <a:spcBef>
                <a:spcPts val="0"/>
              </a:spcBef>
              <a:spcAft>
                <a:spcPts val="0"/>
              </a:spcAft>
              <a:buSzPts val="1800"/>
              <a:buChar char="●"/>
            </a:pPr>
            <a:endParaRPr lang="en" dirty="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267</Words>
  <Application>Microsoft Office PowerPoint</Application>
  <PresentationFormat>On-screen Show (16:9)</PresentationFormat>
  <Paragraphs>33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Arvo</vt:lpstr>
      <vt:lpstr>Montserrat</vt:lpstr>
      <vt:lpstr>Roboto</vt:lpstr>
      <vt:lpstr>Arial</vt:lpstr>
      <vt:lpstr>Material</vt:lpstr>
      <vt:lpstr>Classical Greek Military Movement</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Dean of High School</cp:lastModifiedBy>
  <cp:revision>6</cp:revision>
  <dcterms:modified xsi:type="dcterms:W3CDTF">2018-05-02T00:40:07Z</dcterms:modified>
</cp:coreProperties>
</file>