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s-CO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ADA7-5A6E-4CF2-B578-D990B209AA03}" type="datetimeFigureOut">
              <a:rPr lang="es-CO" smtClean="0"/>
              <a:t>05/02/2016</a:t>
            </a:fld>
            <a:endParaRPr lang="es-CO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FD74-3C99-4FF2-ABA2-1B5D8961C4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580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s-CO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s-CO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ADA7-5A6E-4CF2-B578-D990B209AA03}" type="datetimeFigureOut">
              <a:rPr lang="es-CO" smtClean="0"/>
              <a:t>05/02/2016</a:t>
            </a:fld>
            <a:endParaRPr lang="es-CO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FD74-3C99-4FF2-ABA2-1B5D8961C4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082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s-CO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s-CO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ADA7-5A6E-4CF2-B578-D990B209AA03}" type="datetimeFigureOut">
              <a:rPr lang="es-CO" smtClean="0"/>
              <a:t>05/02/2016</a:t>
            </a:fld>
            <a:endParaRPr lang="es-CO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FD74-3C99-4FF2-ABA2-1B5D8961C4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12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s-CO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s-CO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ADA7-5A6E-4CF2-B578-D990B209AA03}" type="datetimeFigureOut">
              <a:rPr lang="es-CO" smtClean="0"/>
              <a:t>05/02/2016</a:t>
            </a:fld>
            <a:endParaRPr lang="es-CO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FD74-3C99-4FF2-ABA2-1B5D8961C4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675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s-CO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ADA7-5A6E-4CF2-B578-D990B209AA03}" type="datetimeFigureOut">
              <a:rPr lang="es-CO" smtClean="0"/>
              <a:t>05/02/2016</a:t>
            </a:fld>
            <a:endParaRPr lang="es-CO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FD74-3C99-4FF2-ABA2-1B5D8961C4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339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s-CO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s-CO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s-CO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ADA7-5A6E-4CF2-B578-D990B209AA03}" type="datetimeFigureOut">
              <a:rPr lang="es-CO" smtClean="0"/>
              <a:t>05/02/2016</a:t>
            </a:fld>
            <a:endParaRPr lang="es-CO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FD74-3C99-4FF2-ABA2-1B5D8961C4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573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s-CO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s-CO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s-CO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ADA7-5A6E-4CF2-B578-D990B209AA03}" type="datetimeFigureOut">
              <a:rPr lang="es-CO" smtClean="0"/>
              <a:t>05/02/2016</a:t>
            </a:fld>
            <a:endParaRPr lang="es-CO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FD74-3C99-4FF2-ABA2-1B5D8961C4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66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s-CO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ADA7-5A6E-4CF2-B578-D990B209AA03}" type="datetimeFigureOut">
              <a:rPr lang="es-CO" smtClean="0"/>
              <a:t>05/02/2016</a:t>
            </a:fld>
            <a:endParaRPr lang="es-CO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FD74-3C99-4FF2-ABA2-1B5D8961C4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973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ADA7-5A6E-4CF2-B578-D990B209AA03}" type="datetimeFigureOut">
              <a:rPr lang="es-CO" smtClean="0"/>
              <a:t>05/02/2016</a:t>
            </a:fld>
            <a:endParaRPr lang="es-CO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FD74-3C99-4FF2-ABA2-1B5D8961C4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10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s-CO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s-CO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ADA7-5A6E-4CF2-B578-D990B209AA03}" type="datetimeFigureOut">
              <a:rPr lang="es-CO" smtClean="0"/>
              <a:t>05/02/2016</a:t>
            </a:fld>
            <a:endParaRPr lang="es-CO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FD74-3C99-4FF2-ABA2-1B5D8961C4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07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s-CO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ADA7-5A6E-4CF2-B578-D990B209AA03}" type="datetimeFigureOut">
              <a:rPr lang="es-CO" smtClean="0"/>
              <a:t>05/02/2016</a:t>
            </a:fld>
            <a:endParaRPr lang="es-CO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FD74-3C99-4FF2-ABA2-1B5D8961C4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715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s-CO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s-CO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ADA7-5A6E-4CF2-B578-D990B209AA03}" type="datetimeFigureOut">
              <a:rPr lang="es-CO" smtClean="0"/>
              <a:t>05/02/2016</a:t>
            </a:fld>
            <a:endParaRPr lang="es-CO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0FD74-3C99-4FF2-ABA2-1B5D8961C4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320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Estadística en acción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11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adwEblUEAAKHlC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39414" y="188891"/>
            <a:ext cx="6825803" cy="597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4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adVY81WwAAyrf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91593" y="831576"/>
            <a:ext cx="10547796" cy="602731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059181" y="115911"/>
            <a:ext cx="3532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/>
              <a:t>Spread of </a:t>
            </a:r>
            <a:r>
              <a:rPr lang="es-CO" sz="3200" dirty="0" smtClean="0"/>
              <a:t>Instagram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0249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231" y="20391"/>
            <a:ext cx="6658377" cy="66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g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4289" y="814639"/>
            <a:ext cx="7048500" cy="604157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022642" y="168072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92F33"/>
                </a:solidFill>
                <a:latin typeface="Arial" panose="020B0604020202020204" pitchFamily="34" charset="0"/>
              </a:rPr>
              <a:t>Causes </a:t>
            </a:r>
            <a:r>
              <a:rPr lang="en-US" sz="2800" dirty="0">
                <a:solidFill>
                  <a:srgbClr val="292F33"/>
                </a:solidFill>
                <a:latin typeface="Arial" panose="020B0604020202020204" pitchFamily="34" charset="0"/>
              </a:rPr>
              <a:t>of death in Utah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75703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Application>Microsoft Office PowerPoint</Application>
  <PresentationFormat>Widescreen</PresentationFormat>
  <Paragraphs>3</Paragraphs>
  <Slides>5</Slides>
  <Notes>0</Notes>
  <HiddenSlides>0</HiddenSlides>
  <MMClips>3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Estadística en acción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Estadística en acción</dc:title>
  <dc:creator>fhernanb</dc:creator>
  <cp:lastModifiedBy>fhernanb</cp:lastModifiedBy>
  <cp:revision>4</cp:revision>
  <dcterms:created xsi:type="dcterms:W3CDTF">2016-02-05T23:32:19Z</dcterms:created>
  <dcterms:modified xsi:type="dcterms:W3CDTF">2016-02-06T00:25:06Z</dcterms:modified>
</cp:coreProperties>
</file>