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63" r:id="rId2"/>
    <p:sldId id="270" r:id="rId3"/>
    <p:sldId id="284" r:id="rId4"/>
    <p:sldId id="285" r:id="rId5"/>
    <p:sldId id="289" r:id="rId6"/>
    <p:sldId id="286" r:id="rId7"/>
    <p:sldId id="290" r:id="rId8"/>
    <p:sldId id="287" r:id="rId9"/>
    <p:sldId id="288" r:id="rId10"/>
    <p:sldId id="28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Kraft" initials="MK" lastIdx="1" clrIdx="0"/>
  <p:cmAuthor id="2" name="Ess Severin (esssev01)" initials="ES(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FF2600"/>
    <a:srgbClr val="0096FF"/>
    <a:srgbClr val="FF9300"/>
    <a:srgbClr val="FFFF00"/>
    <a:srgbClr val="009051"/>
    <a:srgbClr val="000000"/>
    <a:srgbClr val="CC0000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3"/>
  </p:normalViewPr>
  <p:slideViewPr>
    <p:cSldViewPr>
      <p:cViewPr varScale="1">
        <p:scale>
          <a:sx n="112" d="100"/>
          <a:sy n="112" d="100"/>
        </p:scale>
        <p:origin x="4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CC661-DBDB-4493-B8D0-D5D0D48BBECF}" type="datetimeFigureOut">
              <a:rPr lang="de-CH" smtClean="0"/>
              <a:t>03.01.20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3996-306E-4231-8516-32A5764AB15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60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7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958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3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411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77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85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399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2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09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499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July 2019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EVA_AISem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23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 July 2019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EVA_AISem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C89A-E87A-423C-B353-A96371C56A6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168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flickr.com/photos/rohdesign/352045964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6ABC519-21B6-F54D-B9AC-0EC1C04D8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545040"/>
            <a:ext cx="11953328" cy="2883961"/>
          </a:xfrm>
        </p:spPr>
        <p:txBody>
          <a:bodyPr>
            <a:normAutofit/>
          </a:bodyPr>
          <a:lstStyle/>
          <a:p>
            <a:br>
              <a:rPr lang="en-US" sz="4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B270126-BA43-6E42-942A-86E9AEEC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3429000"/>
            <a:ext cx="11953328" cy="32403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Gregory Fabbri, Sebastian Häni</a:t>
            </a:r>
          </a:p>
        </p:txBody>
      </p:sp>
      <p:pic>
        <p:nvPicPr>
          <p:cNvPr id="15" name="Grafik 21" descr="Moodle MSE">
            <a:extLst>
              <a:ext uri="{FF2B5EF4-FFF2-40B4-BE49-F238E27FC236}">
                <a16:creationId xmlns:a16="http://schemas.microsoft.com/office/drawing/2014/main" id="{AACA1FB3-94FB-8341-9863-EB7B7DB074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12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36" y="6498000"/>
            <a:ext cx="2844800" cy="36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July 2019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7138" y="6498000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EVA_AISem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7864" y="6498000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21" descr="Moodle MSE">
            <a:extLst>
              <a:ext uri="{FF2B5EF4-FFF2-40B4-BE49-F238E27FC236}">
                <a16:creationId xmlns:a16="http://schemas.microsoft.com/office/drawing/2014/main" id="{339F3379-0C9B-774A-BDED-57CB0030CFF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5BC4B65-07CC-3743-A743-A402B1E72F1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6000" y="1367280"/>
            <a:ext cx="5760000" cy="4308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4BE363-EDD6-4244-AA6B-7249749CFF70}"/>
              </a:ext>
            </a:extLst>
          </p:cNvPr>
          <p:cNvSpPr txBox="1"/>
          <p:nvPr/>
        </p:nvSpPr>
        <p:spPr>
          <a:xfrm>
            <a:off x="0" y="6627168"/>
            <a:ext cx="317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flickr.com/photos/rohdesign/3520459641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71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/ Contribution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Approaches and Variations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Findings / Results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Review and Live Demonstration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AutoNum type="arabi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457200" indent="-457200">
              <a:spcBef>
                <a:spcPts val="0"/>
              </a:spcBef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AutoNum type="arabicParenR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38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Introduction / Contribution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Main Approaches and Variations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20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Main Approaches and Variations (cont.)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13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Findings / Results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79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Findings / Results (cont.)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5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Code Review and Live Demonstration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33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46D5-103D-F747-919E-BFEE243E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8" y="731914"/>
            <a:ext cx="11754344" cy="574449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7F8FF-EA79-3C4F-BBE8-E9A0AA2B04E1}"/>
              </a:ext>
            </a:extLst>
          </p:cNvPr>
          <p:cNvSpPr/>
          <p:nvPr/>
        </p:nvSpPr>
        <p:spPr>
          <a:xfrm>
            <a:off x="0" y="6487206"/>
            <a:ext cx="12192000" cy="370794"/>
          </a:xfrm>
          <a:prstGeom prst="rect">
            <a:avLst/>
          </a:prstGeom>
          <a:solidFill>
            <a:srgbClr val="005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6B8F-FB91-0D47-9CB8-59FE692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28" y="6492875"/>
            <a:ext cx="2847876" cy="365125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2020</a:t>
            </a:r>
            <a:endParaRPr lang="de-CH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758-9DD8-0B44-9F82-487267F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600" y="6487206"/>
            <a:ext cx="2844800" cy="370794"/>
          </a:xfrm>
        </p:spPr>
        <p:txBody>
          <a:bodyPr/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EVA_MILab (Hackathon)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80F6-CC22-0040-B7CE-D659582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372" y="6487206"/>
            <a:ext cx="2844800" cy="360000"/>
          </a:xfrm>
        </p:spPr>
        <p:txBody>
          <a:bodyPr/>
          <a:lstStyle/>
          <a:p>
            <a:fld id="{8AA5C89A-E87A-423C-B353-A96371C56A66}" type="slidenum">
              <a:rPr lang="de-CH" sz="1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r>
              <a:rPr lang="de-CH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4FF296-8B7B-9449-B7E5-B639CAB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08" y="-1"/>
            <a:ext cx="8534398" cy="7319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References</a:t>
            </a:r>
          </a:p>
        </p:txBody>
      </p:sp>
      <p:pic>
        <p:nvPicPr>
          <p:cNvPr id="11" name="Grafik 21" descr="Moodle MSE">
            <a:extLst>
              <a:ext uri="{FF2B5EF4-FFF2-40B4-BE49-F238E27FC236}">
                <a16:creationId xmlns:a16="http://schemas.microsoft.com/office/drawing/2014/main" id="{767F446B-DCA4-6545-87BB-73D28CB45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128"/>
          <a:stretch/>
        </p:blipFill>
        <p:spPr bwMode="auto">
          <a:xfrm>
            <a:off x="8772207" y="188640"/>
            <a:ext cx="3181985" cy="35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3058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189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Larissa</vt:lpstr>
      <vt:lpstr>   Title</vt:lpstr>
      <vt:lpstr>Outlook</vt:lpstr>
      <vt:lpstr>1) Introduction / Contribution</vt:lpstr>
      <vt:lpstr>2) Main Approaches and Variations</vt:lpstr>
      <vt:lpstr>2) Main Approaches and Variations (cont.)</vt:lpstr>
      <vt:lpstr>3) Findings / Results</vt:lpstr>
      <vt:lpstr>3) Findings / Results (cont.)</vt:lpstr>
      <vt:lpstr>4) Code Review and Live Demonstration</vt:lpstr>
      <vt:lpstr>5) References</vt:lpstr>
      <vt:lpstr>PowerPoint Presentation</vt:lpstr>
    </vt:vector>
  </TitlesOfParts>
  <Company>ZHAW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3D-printing in gastronomy</dc:title>
  <dc:creator>Fabbri Gregory Sean (fabbrgre)</dc:creator>
  <cp:lastModifiedBy>Microsoft Office User</cp:lastModifiedBy>
  <cp:revision>433</cp:revision>
  <dcterms:created xsi:type="dcterms:W3CDTF">2016-09-28T14:32:21Z</dcterms:created>
  <dcterms:modified xsi:type="dcterms:W3CDTF">2020-01-02T23:45:43Z</dcterms:modified>
</cp:coreProperties>
</file>