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07a4204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07a4204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07a4204c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07a4204c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07a4204c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07a4204c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07a4204c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07a4204c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82775" y="10890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00"/>
              <a:t>AMAZON AURORA: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00"/>
              <a:t>BASES DE DATOS EN LA NUBE</a:t>
            </a:r>
            <a:endParaRPr sz="3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48975" y="3435600"/>
            <a:ext cx="33024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CARACTERÍSTICAS</a:t>
            </a:r>
            <a:r>
              <a:rPr lang="es" sz="1600"/>
              <a:t>, BENEFICIOS Y CASOS DE USO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CARACTERÍSTICAS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Alto Rendimiento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Escabilidad </a:t>
            </a:r>
            <a:r>
              <a:rPr lang="es" sz="1800"/>
              <a:t>automática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Alta disponibilidad y durabilidad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Compatibilidad con MySQL y PostgreSQL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Seguridad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Soporte para leer </a:t>
            </a:r>
            <a:r>
              <a:rPr lang="es" sz="1800"/>
              <a:t>réplicas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Backup </a:t>
            </a:r>
            <a:r>
              <a:rPr lang="es" sz="1800"/>
              <a:t>automático</a:t>
            </a:r>
            <a:r>
              <a:rPr lang="es" sz="1800"/>
              <a:t> y </a:t>
            </a:r>
            <a:r>
              <a:rPr lang="es" sz="1800"/>
              <a:t>recuperación</a:t>
            </a:r>
            <a:r>
              <a:rPr lang="es" sz="1800"/>
              <a:t> puntual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CASOS DE USO COMUNES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99625" y="1165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s" sz="1800">
                <a:latin typeface="Arial"/>
                <a:ea typeface="Arial"/>
                <a:cs typeface="Arial"/>
                <a:sym typeface="Arial"/>
              </a:rPr>
              <a:t>Aplicaciones empresariales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: Aurora es ideal para aplicaciones empresariales críticas que requieren un alto rendimiento, alta disponibilidad y la capacidad de escalar de manera eficiente.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s" sz="1800">
                <a:latin typeface="Arial"/>
                <a:ea typeface="Arial"/>
                <a:cs typeface="Arial"/>
                <a:sym typeface="Arial"/>
              </a:rPr>
              <a:t>Aplicaciones web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: Muchas aplicaciones web que necesitan manejar grandes volúmenes de tráfico y datos eligen Aurora por su rendimiento y escalabilidad.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s" sz="1800">
                <a:latin typeface="Arial"/>
                <a:ea typeface="Arial"/>
                <a:cs typeface="Arial"/>
                <a:sym typeface="Arial"/>
              </a:rPr>
              <a:t>Big Data y análisis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: Aurora también se utiliza para tareas de análisis que requieren una base de datos relacional capaz de manejar grandes cantidades de datos rápidamente.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BENEFICIOS DE AMAZON AURORA</a:t>
            </a:r>
            <a:endParaRPr sz="29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65200"/>
            <a:ext cx="74040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5148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4074">
                <a:latin typeface="Arial"/>
                <a:ea typeface="Arial"/>
                <a:cs typeface="Arial"/>
                <a:sym typeface="Arial"/>
              </a:rPr>
              <a:t>Costo-efectividad</a:t>
            </a:r>
            <a:r>
              <a:rPr lang="es" sz="4074">
                <a:latin typeface="Arial"/>
                <a:ea typeface="Arial"/>
                <a:cs typeface="Arial"/>
                <a:sym typeface="Arial"/>
              </a:rPr>
              <a:t>: Ofrece un rendimiento similar al de bases de datos comerciales a un costo significativamente menor.</a:t>
            </a:r>
            <a:endParaRPr sz="4074">
              <a:latin typeface="Arial"/>
              <a:ea typeface="Arial"/>
              <a:cs typeface="Arial"/>
              <a:sym typeface="Arial"/>
            </a:endParaRPr>
          </a:p>
          <a:p>
            <a:pPr indent="-35148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4074">
                <a:latin typeface="Arial"/>
                <a:ea typeface="Arial"/>
                <a:cs typeface="Arial"/>
                <a:sym typeface="Arial"/>
              </a:rPr>
              <a:t>Facilidad de administración</a:t>
            </a:r>
            <a:r>
              <a:rPr lang="es" sz="4074">
                <a:latin typeface="Arial"/>
                <a:ea typeface="Arial"/>
                <a:cs typeface="Arial"/>
                <a:sym typeface="Arial"/>
              </a:rPr>
              <a:t>: Al ser un servicio administrado, AWS se encarga de tareas como el parcheo del software, las copias de seguridad, la recuperación y el escalado.</a:t>
            </a:r>
            <a:endParaRPr sz="4074">
              <a:latin typeface="Arial"/>
              <a:ea typeface="Arial"/>
              <a:cs typeface="Arial"/>
              <a:sym typeface="Arial"/>
            </a:endParaRPr>
          </a:p>
          <a:p>
            <a:pPr indent="-35148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4074">
                <a:latin typeface="Arial"/>
                <a:ea typeface="Arial"/>
                <a:cs typeface="Arial"/>
                <a:sym typeface="Arial"/>
              </a:rPr>
              <a:t>Integración con el ecosistema AWS</a:t>
            </a:r>
            <a:r>
              <a:rPr lang="es" sz="4074">
                <a:latin typeface="Arial"/>
                <a:ea typeface="Arial"/>
                <a:cs typeface="Arial"/>
                <a:sym typeface="Arial"/>
              </a:rPr>
              <a:t>: Aurora se integra de forma nativa con otros servicios de AWS, como Amazon S3, AWS Lambda, y Amazon Redshift, facilitando la construcción de aplicaciones complejas y escalables.</a:t>
            </a:r>
            <a:endParaRPr sz="407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ctrTitle"/>
          </p:nvPr>
        </p:nvSpPr>
        <p:spPr>
          <a:xfrm>
            <a:off x="3450150" y="1426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00"/>
              <a:t>GRACIAS POR SU  ATENCION</a:t>
            </a:r>
            <a:endParaRPr sz="3900"/>
          </a:p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4307700" y="3120250"/>
            <a:ext cx="33024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JUAN HEREDIA</a:t>
            </a:r>
            <a:endParaRPr sz="1600"/>
          </a:p>
        </p:txBody>
      </p:sp>
      <p:cxnSp>
        <p:nvCxnSpPr>
          <p:cNvPr id="160" name="Google Shape;160;p17"/>
          <p:cNvCxnSpPr/>
          <p:nvPr/>
        </p:nvCxnSpPr>
        <p:spPr>
          <a:xfrm>
            <a:off x="-737275" y="1167900"/>
            <a:ext cx="1044000" cy="10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