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3657600" cy="4321175"/>
  <p:notesSz cx="6858000" cy="9144000"/>
  <p:defaultTextStyle>
    <a:defPPr>
      <a:defRPr lang="en-US"/>
    </a:defPPr>
    <a:lvl1pPr marL="0" algn="l" defTabSz="843443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421721" algn="l" defTabSz="843443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843443" algn="l" defTabSz="843443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265164" algn="l" defTabSz="843443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1686885" algn="l" defTabSz="843443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2108606" algn="l" defTabSz="843443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2530328" algn="l" defTabSz="843443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2952049" algn="l" defTabSz="843443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3373770" algn="l" defTabSz="843443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63" d="100"/>
          <a:sy n="163" d="100"/>
        </p:scale>
        <p:origin x="-2628" y="-108"/>
      </p:cViewPr>
      <p:guideLst>
        <p:guide orient="horz" pos="1361"/>
        <p:guide pos="115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50A2AC-D691-437C-A69B-81ECFE08AD4B}" type="datetimeFigureOut">
              <a:rPr lang="en-SG" smtClean="0"/>
              <a:pPr/>
              <a:t>6/7/2013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978025" y="685800"/>
            <a:ext cx="29019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D1BE1C-C7AD-4E37-AA52-B519CDD79219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651033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43443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421721" algn="l" defTabSz="843443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843443" algn="l" defTabSz="843443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1265164" algn="l" defTabSz="843443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686885" algn="l" defTabSz="843443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2108606" algn="l" defTabSz="843443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530328" algn="l" defTabSz="843443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2952049" algn="l" defTabSz="843443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373770" algn="l" defTabSz="843443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978025" y="685800"/>
            <a:ext cx="29019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1BE1C-C7AD-4E37-AA52-B519CDD79219}" type="slidenum">
              <a:rPr lang="en-SG" smtClean="0"/>
              <a:pPr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582290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" y="1342365"/>
            <a:ext cx="3108960" cy="92625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" y="2448666"/>
            <a:ext cx="2560320" cy="110430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217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434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651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868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086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5303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9520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3737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51760" y="173049"/>
            <a:ext cx="822960" cy="368700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2880" y="173049"/>
            <a:ext cx="2407920" cy="368700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8925" y="2776756"/>
            <a:ext cx="3108960" cy="858233"/>
          </a:xfrm>
        </p:spPr>
        <p:txBody>
          <a:bodyPr anchor="t"/>
          <a:lstStyle>
            <a:lvl1pPr algn="l">
              <a:defRPr sz="37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8925" y="1831499"/>
            <a:ext cx="3108960" cy="945257"/>
          </a:xfrm>
        </p:spPr>
        <p:txBody>
          <a:bodyPr anchor="b"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21721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84344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3pPr>
            <a:lvl4pPr marL="1265164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68688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2108606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530328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2952049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337377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2881" y="1008274"/>
            <a:ext cx="1615440" cy="2851776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8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59280" y="1008274"/>
            <a:ext cx="1615440" cy="2851776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8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" y="967263"/>
            <a:ext cx="1616076" cy="403109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21721" indent="0">
              <a:buNone/>
              <a:defRPr sz="1800" b="1"/>
            </a:lvl2pPr>
            <a:lvl3pPr marL="843443" indent="0">
              <a:buNone/>
              <a:defRPr sz="1700" b="1"/>
            </a:lvl3pPr>
            <a:lvl4pPr marL="1265164" indent="0">
              <a:buNone/>
              <a:defRPr sz="1500" b="1"/>
            </a:lvl4pPr>
            <a:lvl5pPr marL="1686885" indent="0">
              <a:buNone/>
              <a:defRPr sz="1500" b="1"/>
            </a:lvl5pPr>
            <a:lvl6pPr marL="2108606" indent="0">
              <a:buNone/>
              <a:defRPr sz="1500" b="1"/>
            </a:lvl6pPr>
            <a:lvl7pPr marL="2530328" indent="0">
              <a:buNone/>
              <a:defRPr sz="1500" b="1"/>
            </a:lvl7pPr>
            <a:lvl8pPr marL="2952049" indent="0">
              <a:buNone/>
              <a:defRPr sz="1500" b="1"/>
            </a:lvl8pPr>
            <a:lvl9pPr marL="3373770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880" y="1370374"/>
            <a:ext cx="1616076" cy="2489677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58011" y="967263"/>
            <a:ext cx="1616710" cy="403109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21721" indent="0">
              <a:buNone/>
              <a:defRPr sz="1800" b="1"/>
            </a:lvl2pPr>
            <a:lvl3pPr marL="843443" indent="0">
              <a:buNone/>
              <a:defRPr sz="1700" b="1"/>
            </a:lvl3pPr>
            <a:lvl4pPr marL="1265164" indent="0">
              <a:buNone/>
              <a:defRPr sz="1500" b="1"/>
            </a:lvl4pPr>
            <a:lvl5pPr marL="1686885" indent="0">
              <a:buNone/>
              <a:defRPr sz="1500" b="1"/>
            </a:lvl5pPr>
            <a:lvl6pPr marL="2108606" indent="0">
              <a:buNone/>
              <a:defRPr sz="1500" b="1"/>
            </a:lvl6pPr>
            <a:lvl7pPr marL="2530328" indent="0">
              <a:buNone/>
              <a:defRPr sz="1500" b="1"/>
            </a:lvl7pPr>
            <a:lvl8pPr marL="2952049" indent="0">
              <a:buNone/>
              <a:defRPr sz="1500" b="1"/>
            </a:lvl8pPr>
            <a:lvl9pPr marL="3373770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58011" y="1370374"/>
            <a:ext cx="1616710" cy="2489677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2" y="172047"/>
            <a:ext cx="1203325" cy="732199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0020" y="172047"/>
            <a:ext cx="2044700" cy="3688003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2" y="904246"/>
            <a:ext cx="1203325" cy="2955804"/>
          </a:xfrm>
        </p:spPr>
        <p:txBody>
          <a:bodyPr/>
          <a:lstStyle>
            <a:lvl1pPr marL="0" indent="0">
              <a:buNone/>
              <a:defRPr sz="1300"/>
            </a:lvl1pPr>
            <a:lvl2pPr marL="421721" indent="0">
              <a:buNone/>
              <a:defRPr sz="1100"/>
            </a:lvl2pPr>
            <a:lvl3pPr marL="843443" indent="0">
              <a:buNone/>
              <a:defRPr sz="900"/>
            </a:lvl3pPr>
            <a:lvl4pPr marL="1265164" indent="0">
              <a:buNone/>
              <a:defRPr sz="800"/>
            </a:lvl4pPr>
            <a:lvl5pPr marL="1686885" indent="0">
              <a:buNone/>
              <a:defRPr sz="800"/>
            </a:lvl5pPr>
            <a:lvl6pPr marL="2108606" indent="0">
              <a:buNone/>
              <a:defRPr sz="800"/>
            </a:lvl6pPr>
            <a:lvl7pPr marL="2530328" indent="0">
              <a:buNone/>
              <a:defRPr sz="800"/>
            </a:lvl7pPr>
            <a:lvl8pPr marL="2952049" indent="0">
              <a:buNone/>
              <a:defRPr sz="800"/>
            </a:lvl8pPr>
            <a:lvl9pPr marL="3373770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6916" y="3024823"/>
            <a:ext cx="2194560" cy="357097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6916" y="386107"/>
            <a:ext cx="2194560" cy="2592705"/>
          </a:xfrm>
        </p:spPr>
        <p:txBody>
          <a:bodyPr/>
          <a:lstStyle>
            <a:lvl1pPr marL="0" indent="0">
              <a:buNone/>
              <a:defRPr sz="3000"/>
            </a:lvl1pPr>
            <a:lvl2pPr marL="421721" indent="0">
              <a:buNone/>
              <a:defRPr sz="2600"/>
            </a:lvl2pPr>
            <a:lvl3pPr marL="843443" indent="0">
              <a:buNone/>
              <a:defRPr sz="2200"/>
            </a:lvl3pPr>
            <a:lvl4pPr marL="1265164" indent="0">
              <a:buNone/>
              <a:defRPr sz="1800"/>
            </a:lvl4pPr>
            <a:lvl5pPr marL="1686885" indent="0">
              <a:buNone/>
              <a:defRPr sz="1800"/>
            </a:lvl5pPr>
            <a:lvl6pPr marL="2108606" indent="0">
              <a:buNone/>
              <a:defRPr sz="1800"/>
            </a:lvl6pPr>
            <a:lvl7pPr marL="2530328" indent="0">
              <a:buNone/>
              <a:defRPr sz="1800"/>
            </a:lvl7pPr>
            <a:lvl8pPr marL="2952049" indent="0">
              <a:buNone/>
              <a:defRPr sz="1800"/>
            </a:lvl8pPr>
            <a:lvl9pPr marL="3373770" indent="0">
              <a:buNone/>
              <a:defRPr sz="18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916" y="3381922"/>
            <a:ext cx="2194560" cy="507137"/>
          </a:xfrm>
        </p:spPr>
        <p:txBody>
          <a:bodyPr/>
          <a:lstStyle>
            <a:lvl1pPr marL="0" indent="0">
              <a:buNone/>
              <a:defRPr sz="1300"/>
            </a:lvl1pPr>
            <a:lvl2pPr marL="421721" indent="0">
              <a:buNone/>
              <a:defRPr sz="1100"/>
            </a:lvl2pPr>
            <a:lvl3pPr marL="843443" indent="0">
              <a:buNone/>
              <a:defRPr sz="900"/>
            </a:lvl3pPr>
            <a:lvl4pPr marL="1265164" indent="0">
              <a:buNone/>
              <a:defRPr sz="800"/>
            </a:lvl4pPr>
            <a:lvl5pPr marL="1686885" indent="0">
              <a:buNone/>
              <a:defRPr sz="800"/>
            </a:lvl5pPr>
            <a:lvl6pPr marL="2108606" indent="0">
              <a:buNone/>
              <a:defRPr sz="800"/>
            </a:lvl6pPr>
            <a:lvl7pPr marL="2530328" indent="0">
              <a:buNone/>
              <a:defRPr sz="800"/>
            </a:lvl7pPr>
            <a:lvl8pPr marL="2952049" indent="0">
              <a:buNone/>
              <a:defRPr sz="800"/>
            </a:lvl8pPr>
            <a:lvl9pPr marL="3373770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2880" y="173048"/>
            <a:ext cx="3291840" cy="720196"/>
          </a:xfrm>
          <a:prstGeom prst="rect">
            <a:avLst/>
          </a:prstGeom>
        </p:spPr>
        <p:txBody>
          <a:bodyPr vert="horz" lIns="84344" tIns="42172" rIns="84344" bIns="42172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" y="1008274"/>
            <a:ext cx="3291840" cy="2851776"/>
          </a:xfrm>
          <a:prstGeom prst="rect">
            <a:avLst/>
          </a:prstGeom>
        </p:spPr>
        <p:txBody>
          <a:bodyPr vert="horz" lIns="84344" tIns="42172" rIns="84344" bIns="42172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2880" y="4005090"/>
            <a:ext cx="853440" cy="230063"/>
          </a:xfrm>
          <a:prstGeom prst="rect">
            <a:avLst/>
          </a:prstGeom>
        </p:spPr>
        <p:txBody>
          <a:bodyPr vert="horz" lIns="84344" tIns="42172" rIns="84344" bIns="42172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49681" y="4005090"/>
            <a:ext cx="1158240" cy="230063"/>
          </a:xfrm>
          <a:prstGeom prst="rect">
            <a:avLst/>
          </a:prstGeom>
        </p:spPr>
        <p:txBody>
          <a:bodyPr vert="horz" lIns="84344" tIns="42172" rIns="84344" bIns="42172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621281" y="4005090"/>
            <a:ext cx="853440" cy="230063"/>
          </a:xfrm>
          <a:prstGeom prst="rect">
            <a:avLst/>
          </a:prstGeom>
        </p:spPr>
        <p:txBody>
          <a:bodyPr vert="horz" lIns="84344" tIns="42172" rIns="84344" bIns="42172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843443" rtl="0" eaLnBrk="1" latinLnBrk="0" hangingPunct="1">
        <a:spcBef>
          <a:spcPct val="0"/>
        </a:spcBef>
        <a:buNone/>
        <a:defRPr sz="4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6291" indent="-316291" algn="l" defTabSz="843443" rtl="0" eaLnBrk="1" latinLnBrk="0" hangingPunct="1">
        <a:spcBef>
          <a:spcPct val="20000"/>
        </a:spcBef>
        <a:buFont typeface="Arial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297" indent="-263576" algn="l" defTabSz="843443" rtl="0" eaLnBrk="1" latinLnBrk="0" hangingPunct="1">
        <a:spcBef>
          <a:spcPct val="20000"/>
        </a:spcBef>
        <a:buFont typeface="Arial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54303" indent="-210861" algn="l" defTabSz="843443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476024" indent="-210861" algn="l" defTabSz="843443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97746" indent="-210861" algn="l" defTabSz="843443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19467" indent="-210861" algn="l" defTabSz="843443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1188" indent="-210861" algn="l" defTabSz="843443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62910" indent="-210861" algn="l" defTabSz="843443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584631" indent="-210861" algn="l" defTabSz="843443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4344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21721" algn="l" defTabSz="84344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43443" algn="l" defTabSz="84344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65164" algn="l" defTabSz="84344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686885" algn="l" defTabSz="84344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08606" algn="l" defTabSz="84344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30328" algn="l" defTabSz="84344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52049" algn="l" defTabSz="84344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373770" algn="l" defTabSz="84344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/>
          <p:cNvGrpSpPr/>
          <p:nvPr/>
        </p:nvGrpSpPr>
        <p:grpSpPr>
          <a:xfrm>
            <a:off x="1424781" y="103187"/>
            <a:ext cx="533400" cy="1066800"/>
            <a:chOff x="1424781" y="1127919"/>
            <a:chExt cx="609600" cy="1295400"/>
          </a:xfrm>
        </p:grpSpPr>
        <p:sp>
          <p:nvSpPr>
            <p:cNvPr id="52" name="Flowchart: Connector 51"/>
            <p:cNvSpPr/>
            <p:nvPr/>
          </p:nvSpPr>
          <p:spPr>
            <a:xfrm>
              <a:off x="1500981" y="1127919"/>
              <a:ext cx="457200" cy="457200"/>
            </a:xfrm>
            <a:prstGeom prst="flowChartConnector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3" name="Straight Connector 52"/>
            <p:cNvCxnSpPr>
              <a:stCxn id="52" idx="4"/>
            </p:cNvCxnSpPr>
            <p:nvPr/>
          </p:nvCxnSpPr>
          <p:spPr>
            <a:xfrm>
              <a:off x="1729581" y="1585119"/>
              <a:ext cx="0" cy="45720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flipH="1">
              <a:off x="1500981" y="2042319"/>
              <a:ext cx="228600" cy="38100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1729581" y="2042319"/>
              <a:ext cx="228600" cy="38100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1424781" y="1737519"/>
              <a:ext cx="609600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</p:grpSp>
      <p:grpSp>
        <p:nvGrpSpPr>
          <p:cNvPr id="57" name="Group 56"/>
          <p:cNvGrpSpPr/>
          <p:nvPr/>
        </p:nvGrpSpPr>
        <p:grpSpPr>
          <a:xfrm>
            <a:off x="281781" y="103187"/>
            <a:ext cx="533400" cy="1066800"/>
            <a:chOff x="1424781" y="1127919"/>
            <a:chExt cx="609600" cy="1295400"/>
          </a:xfrm>
        </p:grpSpPr>
        <p:sp>
          <p:nvSpPr>
            <p:cNvPr id="58" name="Flowchart: Connector 57"/>
            <p:cNvSpPr/>
            <p:nvPr/>
          </p:nvSpPr>
          <p:spPr>
            <a:xfrm>
              <a:off x="1500981" y="1127919"/>
              <a:ext cx="457200" cy="457200"/>
            </a:xfrm>
            <a:prstGeom prst="flowChartConnector">
              <a:avLst/>
            </a:prstGeom>
            <a:ln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9" name="Straight Connector 58"/>
            <p:cNvCxnSpPr>
              <a:stCxn id="58" idx="4"/>
            </p:cNvCxnSpPr>
            <p:nvPr/>
          </p:nvCxnSpPr>
          <p:spPr>
            <a:xfrm>
              <a:off x="1729581" y="1585119"/>
              <a:ext cx="0" cy="45720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flipH="1">
              <a:off x="1500981" y="2042319"/>
              <a:ext cx="228600" cy="38100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1729581" y="2042319"/>
              <a:ext cx="228600" cy="38100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1424781" y="1737519"/>
              <a:ext cx="609600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</p:grpSp>
      <p:sp>
        <p:nvSpPr>
          <p:cNvPr id="63" name="TextBox 62"/>
          <p:cNvSpPr txBox="1"/>
          <p:nvPr/>
        </p:nvSpPr>
        <p:spPr>
          <a:xfrm>
            <a:off x="1272381" y="1246187"/>
            <a:ext cx="99060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6"/>
                </a:solidFill>
              </a:rPr>
              <a:t>Student</a:t>
            </a:r>
            <a:endParaRPr lang="en-US" b="1" dirty="0">
              <a:solidFill>
                <a:schemeClr val="accent6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29381" y="1246187"/>
            <a:ext cx="114300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Evaluator</a:t>
            </a:r>
            <a:endParaRPr 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438400" y="1246187"/>
            <a:ext cx="114300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Instructor</a:t>
            </a:r>
            <a:endParaRPr lang="en-US" b="1" dirty="0">
              <a:solidFill>
                <a:srgbClr val="0070C0"/>
              </a:solidFill>
            </a:endParaRPr>
          </a:p>
        </p:txBody>
      </p:sp>
      <p:grpSp>
        <p:nvGrpSpPr>
          <p:cNvPr id="66" name="Group 65"/>
          <p:cNvGrpSpPr/>
          <p:nvPr/>
        </p:nvGrpSpPr>
        <p:grpSpPr>
          <a:xfrm>
            <a:off x="1424781" y="2846387"/>
            <a:ext cx="533400" cy="1066800"/>
            <a:chOff x="1424781" y="1127919"/>
            <a:chExt cx="609600" cy="1295400"/>
          </a:xfrm>
        </p:grpSpPr>
        <p:sp>
          <p:nvSpPr>
            <p:cNvPr id="67" name="Flowchart: Connector 66"/>
            <p:cNvSpPr/>
            <p:nvPr/>
          </p:nvSpPr>
          <p:spPr>
            <a:xfrm>
              <a:off x="1500981" y="1127919"/>
              <a:ext cx="457200" cy="457200"/>
            </a:xfrm>
            <a:prstGeom prst="flowChartConnector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8" name="Straight Connector 67"/>
            <p:cNvCxnSpPr>
              <a:stCxn id="67" idx="4"/>
            </p:cNvCxnSpPr>
            <p:nvPr/>
          </p:nvCxnSpPr>
          <p:spPr>
            <a:xfrm>
              <a:off x="1729581" y="1585119"/>
              <a:ext cx="0" cy="457200"/>
            </a:xfrm>
            <a:prstGeom prst="lin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flipH="1">
              <a:off x="1500981" y="2042319"/>
              <a:ext cx="228600" cy="381000"/>
            </a:xfrm>
            <a:prstGeom prst="lin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>
              <a:off x="1729581" y="2042319"/>
              <a:ext cx="228600" cy="381000"/>
            </a:xfrm>
            <a:prstGeom prst="lin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1424781" y="1737519"/>
              <a:ext cx="609600" cy="0"/>
            </a:xfrm>
            <a:prstGeom prst="lin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cxnSp>
      </p:grpSp>
      <p:sp>
        <p:nvSpPr>
          <p:cNvPr id="72" name="TextBox 71"/>
          <p:cNvSpPr txBox="1"/>
          <p:nvPr/>
        </p:nvSpPr>
        <p:spPr>
          <a:xfrm>
            <a:off x="1272381" y="3913187"/>
            <a:ext cx="83820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Admin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73" name="Isosceles Triangle 72"/>
          <p:cNvSpPr/>
          <p:nvPr/>
        </p:nvSpPr>
        <p:spPr>
          <a:xfrm>
            <a:off x="1500981" y="1627187"/>
            <a:ext cx="381000" cy="304800"/>
          </a:xfrm>
          <a:prstGeom prst="triangl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4" name="Straight Connector 73"/>
          <p:cNvCxnSpPr/>
          <p:nvPr/>
        </p:nvCxnSpPr>
        <p:spPr>
          <a:xfrm>
            <a:off x="1683525" y="1931987"/>
            <a:ext cx="7956" cy="762000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75" name="Shape 257"/>
          <p:cNvCxnSpPr>
            <a:stCxn id="78" idx="3"/>
          </p:cNvCxnSpPr>
          <p:nvPr/>
        </p:nvCxnSpPr>
        <p:spPr>
          <a:xfrm rot="5400000">
            <a:off x="2144703" y="1470809"/>
            <a:ext cx="381000" cy="1303356"/>
          </a:xfrm>
          <a:prstGeom prst="bentConnector2">
            <a:avLst/>
          </a:prstGeom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76" name="Isosceles Triangle 75"/>
          <p:cNvSpPr/>
          <p:nvPr/>
        </p:nvSpPr>
        <p:spPr>
          <a:xfrm>
            <a:off x="357981" y="1627187"/>
            <a:ext cx="381000" cy="304800"/>
          </a:xfrm>
          <a:prstGeom prst="triangl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hape 160"/>
          <p:cNvCxnSpPr>
            <a:stCxn id="76" idx="3"/>
          </p:cNvCxnSpPr>
          <p:nvPr/>
        </p:nvCxnSpPr>
        <p:spPr>
          <a:xfrm rot="16200000" flipH="1">
            <a:off x="925503" y="1554965"/>
            <a:ext cx="381000" cy="1135044"/>
          </a:xfrm>
          <a:prstGeom prst="bentConnector2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78" name="Isosceles Triangle 77"/>
          <p:cNvSpPr/>
          <p:nvPr/>
        </p:nvSpPr>
        <p:spPr>
          <a:xfrm>
            <a:off x="2796381" y="1627187"/>
            <a:ext cx="381000" cy="304800"/>
          </a:xfrm>
          <a:prstGeom prst="triangl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9" name="Group 78"/>
          <p:cNvGrpSpPr/>
          <p:nvPr/>
        </p:nvGrpSpPr>
        <p:grpSpPr>
          <a:xfrm>
            <a:off x="2732321" y="103187"/>
            <a:ext cx="533400" cy="1066800"/>
            <a:chOff x="1424781" y="1127919"/>
            <a:chExt cx="609600" cy="1295400"/>
          </a:xfrm>
        </p:grpSpPr>
        <p:sp>
          <p:nvSpPr>
            <p:cNvPr id="80" name="Flowchart: Connector 79"/>
            <p:cNvSpPr/>
            <p:nvPr/>
          </p:nvSpPr>
          <p:spPr>
            <a:xfrm>
              <a:off x="1500981" y="1127919"/>
              <a:ext cx="457200" cy="457200"/>
            </a:xfrm>
            <a:prstGeom prst="flowChartConnector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1" name="Straight Connector 80"/>
            <p:cNvCxnSpPr>
              <a:stCxn id="80" idx="4"/>
            </p:cNvCxnSpPr>
            <p:nvPr/>
          </p:nvCxnSpPr>
          <p:spPr>
            <a:xfrm>
              <a:off x="1729581" y="1585119"/>
              <a:ext cx="0" cy="45720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flipH="1">
              <a:off x="1500981" y="2042319"/>
              <a:ext cx="228600" cy="38100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>
              <a:off x="1729581" y="2042319"/>
              <a:ext cx="228600" cy="38100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>
              <a:off x="1424781" y="1737519"/>
              <a:ext cx="609600" cy="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</p:grpSp>
    </p:spTree>
    <p:extLst>
      <p:ext uri="{BB962C8B-B14F-4D97-AF65-F5344CB8AC3E}">
        <p14:creationId xmlns:p14="http://schemas.microsoft.com/office/powerpoint/2010/main" val="2312643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643</TotalTime>
  <Words>5</Words>
  <Application>Microsoft Office PowerPoint</Application>
  <PresentationFormat>Custom</PresentationFormat>
  <Paragraphs>5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Damith Chatura Rajapakse</dc:creator>
  <cp:lastModifiedBy>Damith C. Rajapakse</cp:lastModifiedBy>
  <cp:revision>31</cp:revision>
  <dcterms:created xsi:type="dcterms:W3CDTF">2006-08-16T00:00:00Z</dcterms:created>
  <dcterms:modified xsi:type="dcterms:W3CDTF">2013-07-06T08:35:19Z</dcterms:modified>
</cp:coreProperties>
</file>