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21275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84"/>
      </p:cViewPr>
      <p:guideLst>
        <p:guide orient="horz" pos="161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0916"/>
            <a:ext cx="7772400" cy="109775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02056"/>
            <a:ext cx="6400800" cy="13087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46664"/>
            <a:ext cx="2895600" cy="27266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088"/>
            <a:ext cx="8229600" cy="85354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94965"/>
            <a:ext cx="8229600" cy="337980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46664"/>
            <a:ext cx="2895600" cy="27266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089"/>
            <a:ext cx="2057400" cy="4369681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089"/>
            <a:ext cx="6019800" cy="43696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46664"/>
            <a:ext cx="2895600" cy="27266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088"/>
            <a:ext cx="8229600" cy="85354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4965"/>
            <a:ext cx="8229600" cy="3379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46664"/>
            <a:ext cx="2895600" cy="27266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90894"/>
            <a:ext cx="7772400" cy="101714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0616"/>
            <a:ext cx="7772400" cy="112027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46664"/>
            <a:ext cx="2895600" cy="27266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088"/>
            <a:ext cx="8229600" cy="85354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94965"/>
            <a:ext cx="4038600" cy="337980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4965"/>
            <a:ext cx="4038600" cy="337980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46664"/>
            <a:ext cx="2895600" cy="27266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088"/>
            <a:ext cx="8229600" cy="85354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6360"/>
            <a:ext cx="4040188" cy="47774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4108"/>
            <a:ext cx="4040188" cy="295066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46360"/>
            <a:ext cx="4041775" cy="47774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24108"/>
            <a:ext cx="4041775" cy="295066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46664"/>
            <a:ext cx="2895600" cy="27266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088"/>
            <a:ext cx="8229600" cy="85354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46664"/>
            <a:ext cx="2895600" cy="27266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46664"/>
            <a:ext cx="2895600" cy="27266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3902"/>
            <a:ext cx="3008313" cy="86777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3904"/>
            <a:ext cx="5111750" cy="437086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1676"/>
            <a:ext cx="3008313" cy="35030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46664"/>
            <a:ext cx="2895600" cy="27266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84893"/>
            <a:ext cx="5486400" cy="423216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7596"/>
            <a:ext cx="5486400" cy="30727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08109"/>
            <a:ext cx="5486400" cy="6010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46664"/>
            <a:ext cx="2895600" cy="27266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228600" y="122237"/>
            <a:ext cx="8610600" cy="4724400"/>
          </a:xfrm>
          <a:prstGeom prst="roundRect">
            <a:avLst>
              <a:gd name="adj" fmla="val 3232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n-US" sz="1600" b="1" dirty="0" smtClean="0"/>
              <a:t>Common</a:t>
            </a:r>
            <a:endParaRPr lang="en-SG" sz="1600" b="1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381000" y="2260917"/>
            <a:ext cx="8305800" cy="2433320"/>
            <a:chOff x="381000" y="2260917"/>
            <a:chExt cx="8305800" cy="2433320"/>
          </a:xfrm>
        </p:grpSpPr>
        <p:sp>
          <p:nvSpPr>
            <p:cNvPr id="9" name="Rectangle 8"/>
            <p:cNvSpPr/>
            <p:nvPr/>
          </p:nvSpPr>
          <p:spPr>
            <a:xfrm>
              <a:off x="381000" y="2342197"/>
              <a:ext cx="8305800" cy="2352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common::</a:t>
              </a:r>
              <a:r>
                <a:rPr lang="en-US" sz="14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datatransfer</a:t>
              </a:r>
              <a:endParaRPr lang="en-SG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91500" y="2260917"/>
              <a:ext cx="495300" cy="8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SG" sz="14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5105400" y="458411"/>
            <a:ext cx="3581400" cy="1721226"/>
            <a:chOff x="5105400" y="458411"/>
            <a:chExt cx="3581400" cy="1721226"/>
          </a:xfrm>
        </p:grpSpPr>
        <p:sp>
          <p:nvSpPr>
            <p:cNvPr id="15" name="Rectangle 14"/>
            <p:cNvSpPr/>
            <p:nvPr userDrawn="1"/>
          </p:nvSpPr>
          <p:spPr>
            <a:xfrm>
              <a:off x="5105400" y="542992"/>
              <a:ext cx="3581400" cy="1636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common::exception</a:t>
              </a:r>
              <a:endParaRPr lang="en-SG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5" name="Rectangle 44"/>
            <p:cNvSpPr/>
            <p:nvPr userDrawn="1"/>
          </p:nvSpPr>
          <p:spPr>
            <a:xfrm>
              <a:off x="8191500" y="458411"/>
              <a:ext cx="495300" cy="8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SG" sz="14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2" name="Group 1"/>
          <p:cNvGrpSpPr/>
          <p:nvPr userDrawn="1"/>
        </p:nvGrpSpPr>
        <p:grpSpPr>
          <a:xfrm>
            <a:off x="380999" y="484707"/>
            <a:ext cx="4495801" cy="1694930"/>
            <a:chOff x="380999" y="484707"/>
            <a:chExt cx="4495801" cy="1694930"/>
          </a:xfrm>
        </p:grpSpPr>
        <p:sp>
          <p:nvSpPr>
            <p:cNvPr id="12" name="Rectangle 11"/>
            <p:cNvSpPr/>
            <p:nvPr/>
          </p:nvSpPr>
          <p:spPr>
            <a:xfrm>
              <a:off x="380999" y="565987"/>
              <a:ext cx="4495801" cy="16136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common::</a:t>
              </a:r>
              <a:r>
                <a:rPr lang="en-US" sz="14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util</a:t>
              </a:r>
              <a:endParaRPr lang="en-SG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 userDrawn="1"/>
          </p:nvSpPr>
          <p:spPr>
            <a:xfrm>
              <a:off x="4381500" y="484707"/>
              <a:ext cx="495300" cy="8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SG" sz="14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163"/>
          <p:cNvSpPr/>
          <p:nvPr/>
        </p:nvSpPr>
        <p:spPr>
          <a:xfrm>
            <a:off x="533400" y="1036637"/>
            <a:ext cx="1253247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Assumption</a:t>
            </a:r>
            <a:endParaRPr lang="en-SG" sz="1600" b="1" dirty="0"/>
          </a:p>
        </p:txBody>
      </p:sp>
      <p:sp>
        <p:nvSpPr>
          <p:cNvPr id="165" name="Rectangle 164"/>
          <p:cNvSpPr/>
          <p:nvPr/>
        </p:nvSpPr>
        <p:spPr>
          <a:xfrm>
            <a:off x="5990616" y="960437"/>
            <a:ext cx="21336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TeammatesException</a:t>
            </a:r>
            <a:endParaRPr lang="en-SG" sz="1600" b="1" dirty="0"/>
          </a:p>
        </p:txBody>
      </p:sp>
      <p:sp>
        <p:nvSpPr>
          <p:cNvPr id="167" name="Isosceles Triangle 166"/>
          <p:cNvSpPr/>
          <p:nvPr/>
        </p:nvSpPr>
        <p:spPr>
          <a:xfrm>
            <a:off x="6719582" y="1265237"/>
            <a:ext cx="252000" cy="216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" name="Group 6"/>
          <p:cNvGrpSpPr/>
          <p:nvPr/>
        </p:nvGrpSpPr>
        <p:grpSpPr>
          <a:xfrm>
            <a:off x="5715000" y="1481237"/>
            <a:ext cx="2286000" cy="546000"/>
            <a:chOff x="5715000" y="1481237"/>
            <a:chExt cx="2286000" cy="546000"/>
          </a:xfrm>
        </p:grpSpPr>
        <p:sp>
          <p:nvSpPr>
            <p:cNvPr id="166" name="Rectangle 165"/>
            <p:cNvSpPr/>
            <p:nvPr/>
          </p:nvSpPr>
          <p:spPr>
            <a:xfrm>
              <a:off x="5867400" y="1570037"/>
              <a:ext cx="2133600" cy="304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cxnSp>
          <p:nvCxnSpPr>
            <p:cNvPr id="168" name="Elbow Connector 167"/>
            <p:cNvCxnSpPr>
              <a:stCxn id="167" idx="3"/>
              <a:endCxn id="169" idx="0"/>
            </p:cNvCxnSpPr>
            <p:nvPr/>
          </p:nvCxnSpPr>
          <p:spPr>
            <a:xfrm rot="16200000" flipH="1">
              <a:off x="6763082" y="1563737"/>
              <a:ext cx="165000" cy="0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169" name="Rectangle 168"/>
            <p:cNvSpPr/>
            <p:nvPr/>
          </p:nvSpPr>
          <p:spPr>
            <a:xfrm>
              <a:off x="5791200" y="1646237"/>
              <a:ext cx="2133600" cy="304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5715000" y="1722437"/>
              <a:ext cx="2133600" cy="304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 smtClean="0"/>
                <a:t>EnrollException</a:t>
              </a:r>
              <a:r>
                <a:rPr lang="en-US" sz="1600" b="1" dirty="0" smtClean="0"/>
                <a:t> etc.</a:t>
              </a:r>
              <a:endParaRPr lang="en-SG" sz="1600" b="1" dirty="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3162299" y="1189037"/>
            <a:ext cx="16002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 smtClean="0"/>
              <a:t>Logger</a:t>
            </a:r>
            <a:endParaRPr lang="en-SG" sz="1600" b="1" dirty="0"/>
          </a:p>
        </p:txBody>
      </p:sp>
      <p:sp>
        <p:nvSpPr>
          <p:cNvPr id="36" name="Rectangle 35"/>
          <p:cNvSpPr/>
          <p:nvPr/>
        </p:nvSpPr>
        <p:spPr>
          <a:xfrm>
            <a:off x="3162299" y="808037"/>
            <a:ext cx="16002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FieldValidator</a:t>
            </a:r>
            <a:endParaRPr lang="en-SG" sz="1600" b="1" dirty="0"/>
          </a:p>
        </p:txBody>
      </p:sp>
      <p:sp>
        <p:nvSpPr>
          <p:cNvPr id="38" name="Rectangle 37"/>
          <p:cNvSpPr/>
          <p:nvPr/>
        </p:nvSpPr>
        <p:spPr>
          <a:xfrm>
            <a:off x="5237742" y="2553649"/>
            <a:ext cx="1944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EntityAttributes</a:t>
            </a:r>
            <a:endParaRPr lang="en-SG" sz="1600" b="1" dirty="0"/>
          </a:p>
        </p:txBody>
      </p:sp>
      <p:sp>
        <p:nvSpPr>
          <p:cNvPr id="37" name="Isosceles Triangle 36"/>
          <p:cNvSpPr/>
          <p:nvPr/>
        </p:nvSpPr>
        <p:spPr>
          <a:xfrm>
            <a:off x="6088542" y="2941637"/>
            <a:ext cx="216000" cy="216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2" name="Rectangle 171"/>
          <p:cNvSpPr>
            <a:spLocks/>
          </p:cNvSpPr>
          <p:nvPr/>
        </p:nvSpPr>
        <p:spPr>
          <a:xfrm>
            <a:off x="3942342" y="4150546"/>
            <a:ext cx="1944758" cy="360000"/>
          </a:xfrm>
          <a:prstGeom prst="rect">
            <a:avLst/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 smtClean="0"/>
              <a:t>StudentAttributes</a:t>
            </a:r>
            <a:endParaRPr lang="en-SG" sz="1600" b="1" dirty="0"/>
          </a:p>
        </p:txBody>
      </p:sp>
      <p:sp>
        <p:nvSpPr>
          <p:cNvPr id="179" name="Rectangle 178"/>
          <p:cNvSpPr/>
          <p:nvPr/>
        </p:nvSpPr>
        <p:spPr>
          <a:xfrm>
            <a:off x="6514200" y="3246437"/>
            <a:ext cx="1944000" cy="360000"/>
          </a:xfrm>
          <a:prstGeom prst="rect">
            <a:avLst/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 smtClean="0"/>
              <a:t>CourseAttributes</a:t>
            </a:r>
            <a:endParaRPr lang="en-SG" sz="1600" b="1" dirty="0"/>
          </a:p>
        </p:txBody>
      </p:sp>
      <p:sp>
        <p:nvSpPr>
          <p:cNvPr id="173" name="Rectangle 172"/>
          <p:cNvSpPr/>
          <p:nvPr/>
        </p:nvSpPr>
        <p:spPr>
          <a:xfrm>
            <a:off x="3942342" y="3700011"/>
            <a:ext cx="1944758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 smtClean="0"/>
              <a:t>InstructorAttributes</a:t>
            </a:r>
            <a:endParaRPr lang="en-SG" sz="1600" b="1" dirty="0"/>
          </a:p>
        </p:txBody>
      </p:sp>
      <p:sp>
        <p:nvSpPr>
          <p:cNvPr id="174" name="Rectangle 173"/>
          <p:cNvSpPr/>
          <p:nvPr/>
        </p:nvSpPr>
        <p:spPr>
          <a:xfrm>
            <a:off x="6511122" y="3700663"/>
            <a:ext cx="1944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 smtClean="0"/>
              <a:t>CommentAttributes</a:t>
            </a:r>
            <a:endParaRPr lang="en-SG" sz="1600" b="1" dirty="0"/>
          </a:p>
        </p:txBody>
      </p:sp>
      <p:sp>
        <p:nvSpPr>
          <p:cNvPr id="175" name="Rectangle 174"/>
          <p:cNvSpPr/>
          <p:nvPr/>
        </p:nvSpPr>
        <p:spPr>
          <a:xfrm>
            <a:off x="6511122" y="4150546"/>
            <a:ext cx="1944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/>
              <a:t>*Attributes</a:t>
            </a:r>
            <a:endParaRPr lang="en-SG" sz="1600" b="1" dirty="0"/>
          </a:p>
        </p:txBody>
      </p:sp>
      <p:sp>
        <p:nvSpPr>
          <p:cNvPr id="48" name="Rectangle 47"/>
          <p:cNvSpPr>
            <a:spLocks/>
          </p:cNvSpPr>
          <p:nvPr/>
        </p:nvSpPr>
        <p:spPr>
          <a:xfrm>
            <a:off x="3942342" y="3246437"/>
            <a:ext cx="1944758" cy="360000"/>
          </a:xfrm>
          <a:prstGeom prst="rect">
            <a:avLst/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 smtClean="0"/>
              <a:t>AccountAttributes</a:t>
            </a:r>
            <a:endParaRPr lang="en-SG" sz="1600" b="1" dirty="0"/>
          </a:p>
        </p:txBody>
      </p:sp>
      <p:cxnSp>
        <p:nvCxnSpPr>
          <p:cNvPr id="12" name="Elbow Connector 11"/>
          <p:cNvCxnSpPr>
            <a:stCxn id="37" idx="3"/>
            <a:endCxn id="48" idx="3"/>
          </p:cNvCxnSpPr>
          <p:nvPr/>
        </p:nvCxnSpPr>
        <p:spPr>
          <a:xfrm rot="5400000">
            <a:off x="5907421" y="3137316"/>
            <a:ext cx="268800" cy="309442"/>
          </a:xfrm>
          <a:prstGeom prst="bentConnector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1" name="Elbow Connector 50"/>
          <p:cNvCxnSpPr>
            <a:stCxn id="37" idx="3"/>
            <a:endCxn id="173" idx="3"/>
          </p:cNvCxnSpPr>
          <p:nvPr/>
        </p:nvCxnSpPr>
        <p:spPr>
          <a:xfrm rot="5400000">
            <a:off x="5680634" y="3364103"/>
            <a:ext cx="722374" cy="309442"/>
          </a:xfrm>
          <a:prstGeom prst="bentConnector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5" name="Elbow Connector 54"/>
          <p:cNvCxnSpPr>
            <a:stCxn id="37" idx="3"/>
            <a:endCxn id="172" idx="3"/>
          </p:cNvCxnSpPr>
          <p:nvPr/>
        </p:nvCxnSpPr>
        <p:spPr>
          <a:xfrm rot="5400000">
            <a:off x="5455367" y="3589370"/>
            <a:ext cx="1172909" cy="309442"/>
          </a:xfrm>
          <a:prstGeom prst="bentConnector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8" name="Elbow Connector 57"/>
          <p:cNvCxnSpPr>
            <a:stCxn id="37" idx="3"/>
            <a:endCxn id="179" idx="1"/>
          </p:cNvCxnSpPr>
          <p:nvPr/>
        </p:nvCxnSpPr>
        <p:spPr>
          <a:xfrm rot="16200000" flipH="1">
            <a:off x="6220971" y="3133208"/>
            <a:ext cx="268800" cy="317658"/>
          </a:xfrm>
          <a:prstGeom prst="bentConnector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1" name="Elbow Connector 60"/>
          <p:cNvCxnSpPr>
            <a:stCxn id="37" idx="3"/>
            <a:endCxn id="174" idx="1"/>
          </p:cNvCxnSpPr>
          <p:nvPr/>
        </p:nvCxnSpPr>
        <p:spPr>
          <a:xfrm rot="16200000" flipH="1">
            <a:off x="5992319" y="3361860"/>
            <a:ext cx="723026" cy="314580"/>
          </a:xfrm>
          <a:prstGeom prst="bentConnector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5" name="Elbow Connector 64"/>
          <p:cNvCxnSpPr>
            <a:stCxn id="37" idx="3"/>
            <a:endCxn id="175" idx="1"/>
          </p:cNvCxnSpPr>
          <p:nvPr/>
        </p:nvCxnSpPr>
        <p:spPr>
          <a:xfrm rot="16200000" flipH="1">
            <a:off x="5767378" y="3586801"/>
            <a:ext cx="1172909" cy="314580"/>
          </a:xfrm>
          <a:prstGeom prst="bentConnector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grpSp>
        <p:nvGrpSpPr>
          <p:cNvPr id="2" name="Group 1"/>
          <p:cNvGrpSpPr/>
          <p:nvPr/>
        </p:nvGrpSpPr>
        <p:grpSpPr>
          <a:xfrm>
            <a:off x="595006" y="3958960"/>
            <a:ext cx="1321344" cy="458962"/>
            <a:chOff x="595006" y="3958960"/>
            <a:chExt cx="1321344" cy="458962"/>
          </a:xfrm>
        </p:grpSpPr>
        <p:sp>
          <p:nvSpPr>
            <p:cNvPr id="70" name="Rectangle 69"/>
            <p:cNvSpPr/>
            <p:nvPr/>
          </p:nvSpPr>
          <p:spPr>
            <a:xfrm>
              <a:off x="595006" y="3958960"/>
              <a:ext cx="1219200" cy="36177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43647" y="4007556"/>
              <a:ext cx="1219200" cy="36177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97150" y="4056152"/>
              <a:ext cx="1219200" cy="36177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*Bundle</a:t>
              </a:r>
              <a:endParaRPr lang="en-SG" sz="1600" b="1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174133" y="3246437"/>
            <a:ext cx="1321344" cy="458962"/>
            <a:chOff x="2174133" y="3246437"/>
            <a:chExt cx="1321344" cy="458962"/>
          </a:xfrm>
        </p:grpSpPr>
        <p:sp>
          <p:nvSpPr>
            <p:cNvPr id="74" name="Rectangle 73"/>
            <p:cNvSpPr/>
            <p:nvPr/>
          </p:nvSpPr>
          <p:spPr>
            <a:xfrm>
              <a:off x="2174133" y="3246437"/>
              <a:ext cx="1219200" cy="36177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222774" y="3295033"/>
              <a:ext cx="1219200" cy="36177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276277" y="3343629"/>
              <a:ext cx="1219200" cy="36177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*Stats</a:t>
              </a:r>
              <a:endParaRPr lang="en-SG" sz="1600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174133" y="4007556"/>
            <a:ext cx="1321344" cy="458962"/>
            <a:chOff x="2174133" y="4007556"/>
            <a:chExt cx="1321344" cy="458962"/>
          </a:xfrm>
        </p:grpSpPr>
        <p:sp>
          <p:nvSpPr>
            <p:cNvPr id="77" name="Rectangle 76"/>
            <p:cNvSpPr/>
            <p:nvPr/>
          </p:nvSpPr>
          <p:spPr>
            <a:xfrm>
              <a:off x="2174133" y="4007556"/>
              <a:ext cx="1219200" cy="36177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222774" y="4056152"/>
              <a:ext cx="1219200" cy="36177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276277" y="4104748"/>
              <a:ext cx="1219200" cy="36177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*Summary</a:t>
              </a:r>
              <a:endParaRPr lang="en-SG" sz="16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62298" y="1593273"/>
            <a:ext cx="1600200" cy="433964"/>
            <a:chOff x="3162298" y="1593273"/>
            <a:chExt cx="1600200" cy="433964"/>
          </a:xfrm>
        </p:grpSpPr>
        <p:sp>
          <p:nvSpPr>
            <p:cNvPr id="39" name="Rectangle 38"/>
            <p:cNvSpPr/>
            <p:nvPr/>
          </p:nvSpPr>
          <p:spPr>
            <a:xfrm>
              <a:off x="3303639" y="1593273"/>
              <a:ext cx="1458859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27439" y="1667019"/>
              <a:ext cx="1458859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162298" y="1722437"/>
              <a:ext cx="1458859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*Helper</a:t>
              </a:r>
              <a:endParaRPr lang="en-SG" sz="16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533400" y="1390938"/>
            <a:ext cx="1253247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Sanitizer</a:t>
            </a:r>
            <a:endParaRPr lang="en-SG" sz="1600" b="1" dirty="0"/>
          </a:p>
        </p:txBody>
      </p:sp>
      <p:sp>
        <p:nvSpPr>
          <p:cNvPr id="43" name="Rectangle 42"/>
          <p:cNvSpPr/>
          <p:nvPr/>
        </p:nvSpPr>
        <p:spPr>
          <a:xfrm>
            <a:off x="1948770" y="1016864"/>
            <a:ext cx="102303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Config</a:t>
            </a:r>
            <a:endParaRPr lang="en-SG" sz="1600" b="1" dirty="0"/>
          </a:p>
        </p:txBody>
      </p:sp>
      <p:sp>
        <p:nvSpPr>
          <p:cNvPr id="44" name="Rectangle 43"/>
          <p:cNvSpPr/>
          <p:nvPr/>
        </p:nvSpPr>
        <p:spPr>
          <a:xfrm>
            <a:off x="1940962" y="1373619"/>
            <a:ext cx="102303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Const</a:t>
            </a:r>
            <a:endParaRPr lang="en-SG" sz="1600" b="1" dirty="0"/>
          </a:p>
        </p:txBody>
      </p:sp>
      <p:sp>
        <p:nvSpPr>
          <p:cNvPr id="45" name="Rectangle 44"/>
          <p:cNvSpPr/>
          <p:nvPr/>
        </p:nvSpPr>
        <p:spPr>
          <a:xfrm>
            <a:off x="1941843" y="1722437"/>
            <a:ext cx="102303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Url</a:t>
            </a:r>
            <a:endParaRPr lang="en-SG" sz="1600" b="1" dirty="0"/>
          </a:p>
        </p:txBody>
      </p:sp>
      <p:sp>
        <p:nvSpPr>
          <p:cNvPr id="46" name="Rectangle 45"/>
          <p:cNvSpPr/>
          <p:nvPr/>
        </p:nvSpPr>
        <p:spPr>
          <a:xfrm>
            <a:off x="533399" y="1747692"/>
            <a:ext cx="1253247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Templates</a:t>
            </a:r>
            <a:endParaRPr lang="en-SG" sz="16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609599" y="3250641"/>
            <a:ext cx="1306752" cy="449370"/>
            <a:chOff x="609599" y="3250641"/>
            <a:chExt cx="1306752" cy="449370"/>
          </a:xfrm>
        </p:grpSpPr>
        <p:sp>
          <p:nvSpPr>
            <p:cNvPr id="171" name="Rectangle 170"/>
            <p:cNvSpPr/>
            <p:nvPr/>
          </p:nvSpPr>
          <p:spPr>
            <a:xfrm>
              <a:off x="609599" y="3250641"/>
              <a:ext cx="1219201" cy="36177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43647" y="3295033"/>
              <a:ext cx="1219201" cy="36177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97150" y="3338241"/>
              <a:ext cx="1219201" cy="36177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*Type</a:t>
              </a:r>
              <a:endParaRPr lang="en-SG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30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Wilson Kurniawan</cp:lastModifiedBy>
  <cp:revision>35</cp:revision>
  <dcterms:created xsi:type="dcterms:W3CDTF">2006-08-16T00:00:00Z</dcterms:created>
  <dcterms:modified xsi:type="dcterms:W3CDTF">2017-01-28T14:31:03Z</dcterms:modified>
</cp:coreProperties>
</file>