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40650" cy="2592388"/>
  <p:notesSz cx="6858000" cy="9144000"/>
  <p:defaultTextStyle>
    <a:defPPr>
      <a:defRPr lang="en-US"/>
    </a:defPPr>
    <a:lvl1pPr marL="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7">
          <p15:clr>
            <a:srgbClr val="A4A3A4"/>
          </p15:clr>
        </p15:guide>
        <p15:guide id="2" pos="24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96" y="581"/>
      </p:cViewPr>
      <p:guideLst>
        <p:guide orient="horz" pos="817"/>
        <p:guide pos="24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B9F1-9881-483D-AC17-B3C6E9A32E68}" type="datetimeFigureOut">
              <a:rPr lang="en-SG" smtClean="0"/>
              <a:t>10/2/2016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89100" y="685800"/>
            <a:ext cx="10236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4DC8D-D69B-4B86-8446-EEAF0FAB03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54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7647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5294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32942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10589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88236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65883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43530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21178" algn="l" defTabSz="75529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689100" y="685800"/>
            <a:ext cx="10236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4DC8D-D69B-4B86-8446-EEAF0FAB03F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50" y="805322"/>
            <a:ext cx="6579553" cy="5556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469022"/>
            <a:ext cx="5418455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2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8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3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1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5" y="103817"/>
            <a:ext cx="1741647" cy="22119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4" y="103817"/>
            <a:ext cx="5095928" cy="22119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9" y="1665852"/>
            <a:ext cx="6579553" cy="514877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9" y="1098766"/>
            <a:ext cx="6579553" cy="56708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7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55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329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10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882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658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435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21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2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1" y="604894"/>
            <a:ext cx="3418787" cy="171085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80289"/>
            <a:ext cx="3420131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822125"/>
            <a:ext cx="3420131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6" y="580289"/>
            <a:ext cx="3421475" cy="2418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7647" indent="0">
              <a:buNone/>
              <a:defRPr sz="1700" b="1"/>
            </a:lvl2pPr>
            <a:lvl3pPr marL="755294" indent="0">
              <a:buNone/>
              <a:defRPr sz="1500" b="1"/>
            </a:lvl3pPr>
            <a:lvl4pPr marL="1132942" indent="0">
              <a:buNone/>
              <a:defRPr sz="1300" b="1"/>
            </a:lvl4pPr>
            <a:lvl5pPr marL="1510589" indent="0">
              <a:buNone/>
              <a:defRPr sz="1300" b="1"/>
            </a:lvl5pPr>
            <a:lvl6pPr marL="1888236" indent="0">
              <a:buNone/>
              <a:defRPr sz="1300" b="1"/>
            </a:lvl6pPr>
            <a:lvl7pPr marL="2265883" indent="0">
              <a:buNone/>
              <a:defRPr sz="1300" b="1"/>
            </a:lvl7pPr>
            <a:lvl8pPr marL="2643530" indent="0">
              <a:buNone/>
              <a:defRPr sz="1300" b="1"/>
            </a:lvl8pPr>
            <a:lvl9pPr marL="30211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6" y="822125"/>
            <a:ext cx="3421475" cy="149362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5" y="103218"/>
            <a:ext cx="2546621" cy="43926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79" y="103218"/>
            <a:ext cx="4327238" cy="221253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5" y="542483"/>
            <a:ext cx="2546621" cy="177326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1814675"/>
            <a:ext cx="4644390" cy="21423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31637"/>
            <a:ext cx="4644390" cy="1555433"/>
          </a:xfrm>
        </p:spPr>
        <p:txBody>
          <a:bodyPr/>
          <a:lstStyle>
            <a:lvl1pPr marL="0" indent="0">
              <a:buNone/>
              <a:defRPr sz="2600"/>
            </a:lvl1pPr>
            <a:lvl2pPr marL="377647" indent="0">
              <a:buNone/>
              <a:defRPr sz="2300"/>
            </a:lvl2pPr>
            <a:lvl3pPr marL="755294" indent="0">
              <a:buNone/>
              <a:defRPr sz="2000"/>
            </a:lvl3pPr>
            <a:lvl4pPr marL="1132942" indent="0">
              <a:buNone/>
              <a:defRPr sz="1700"/>
            </a:lvl4pPr>
            <a:lvl5pPr marL="1510589" indent="0">
              <a:buNone/>
              <a:defRPr sz="1700"/>
            </a:lvl5pPr>
            <a:lvl6pPr marL="1888236" indent="0">
              <a:buNone/>
              <a:defRPr sz="1700"/>
            </a:lvl6pPr>
            <a:lvl7pPr marL="2265883" indent="0">
              <a:buNone/>
              <a:defRPr sz="1700"/>
            </a:lvl7pPr>
            <a:lvl8pPr marL="2643530" indent="0">
              <a:buNone/>
              <a:defRPr sz="1700"/>
            </a:lvl8pPr>
            <a:lvl9pPr marL="3021178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2028905"/>
            <a:ext cx="4644390" cy="304245"/>
          </a:xfrm>
        </p:spPr>
        <p:txBody>
          <a:bodyPr/>
          <a:lstStyle>
            <a:lvl1pPr marL="0" indent="0">
              <a:buNone/>
              <a:defRPr sz="1200"/>
            </a:lvl1pPr>
            <a:lvl2pPr marL="377647" indent="0">
              <a:buNone/>
              <a:defRPr sz="1000"/>
            </a:lvl2pPr>
            <a:lvl3pPr marL="755294" indent="0">
              <a:buNone/>
              <a:defRPr sz="800"/>
            </a:lvl3pPr>
            <a:lvl4pPr marL="1132942" indent="0">
              <a:buNone/>
              <a:defRPr sz="700"/>
            </a:lvl4pPr>
            <a:lvl5pPr marL="1510589" indent="0">
              <a:buNone/>
              <a:defRPr sz="700"/>
            </a:lvl5pPr>
            <a:lvl6pPr marL="1888236" indent="0">
              <a:buNone/>
              <a:defRPr sz="700"/>
            </a:lvl6pPr>
            <a:lvl7pPr marL="2265883" indent="0">
              <a:buNone/>
              <a:defRPr sz="700"/>
            </a:lvl7pPr>
            <a:lvl8pPr marL="2643530" indent="0">
              <a:buNone/>
              <a:defRPr sz="700"/>
            </a:lvl8pPr>
            <a:lvl9pPr marL="30211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6" y="103820"/>
            <a:ext cx="6966585" cy="432065"/>
          </a:xfrm>
          <a:prstGeom prst="rect">
            <a:avLst/>
          </a:prstGeom>
        </p:spPr>
        <p:txBody>
          <a:bodyPr vert="horz" lIns="75529" tIns="37765" rIns="75529" bIns="37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6" y="604894"/>
            <a:ext cx="6966585" cy="1710857"/>
          </a:xfrm>
          <a:prstGeom prst="rect">
            <a:avLst/>
          </a:prstGeom>
        </p:spPr>
        <p:txBody>
          <a:bodyPr vert="horz" lIns="75529" tIns="37765" rIns="75529" bIns="37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5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4" y="2402762"/>
            <a:ext cx="2451206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9" y="2402762"/>
            <a:ext cx="1806152" cy="138021"/>
          </a:xfrm>
          <a:prstGeom prst="rect">
            <a:avLst/>
          </a:prstGeom>
        </p:spPr>
        <p:txBody>
          <a:bodyPr vert="horz" lIns="75529" tIns="37765" rIns="75529" bIns="37765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5294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35" indent="-283235" algn="l" defTabSz="75529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3677" indent="-236030" algn="l" defTabSz="75529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ounded Rectangle 199"/>
          <p:cNvSpPr/>
          <p:nvPr/>
        </p:nvSpPr>
        <p:spPr>
          <a:xfrm>
            <a:off x="3979440" y="76993"/>
            <a:ext cx="3742061" cy="1594097"/>
          </a:xfrm>
          <a:prstGeom prst="roundRect">
            <a:avLst>
              <a:gd name="adj" fmla="val 82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Rounded Rectangle 156"/>
          <p:cNvSpPr/>
          <p:nvPr/>
        </p:nvSpPr>
        <p:spPr>
          <a:xfrm>
            <a:off x="107393" y="76994"/>
            <a:ext cx="3657600" cy="1594097"/>
          </a:xfrm>
          <a:prstGeom prst="roundRect">
            <a:avLst>
              <a:gd name="adj" fmla="val 1066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Rounded Rectangle 153"/>
          <p:cNvSpPr/>
          <p:nvPr/>
        </p:nvSpPr>
        <p:spPr>
          <a:xfrm>
            <a:off x="123207" y="2272425"/>
            <a:ext cx="5347318" cy="2937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Rounded Rectangle 134"/>
          <p:cNvSpPr/>
          <p:nvPr/>
        </p:nvSpPr>
        <p:spPr>
          <a:xfrm>
            <a:off x="917476" y="839187"/>
            <a:ext cx="1700606" cy="239760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Prioritized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025272" y="312864"/>
            <a:ext cx="1426453" cy="24472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ToMerge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Flowchart: Connector 140"/>
          <p:cNvSpPr/>
          <p:nvPr/>
        </p:nvSpPr>
        <p:spPr>
          <a:xfrm>
            <a:off x="27683" y="384955"/>
            <a:ext cx="159420" cy="15942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2" name="Curved Connector 151"/>
          <p:cNvCxnSpPr>
            <a:stCxn id="57" idx="2"/>
            <a:endCxn id="171" idx="3"/>
          </p:cNvCxnSpPr>
          <p:nvPr/>
        </p:nvCxnSpPr>
        <p:spPr>
          <a:xfrm rot="5400000">
            <a:off x="4953105" y="151525"/>
            <a:ext cx="571477" cy="3175186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endCxn id="171" idx="1"/>
          </p:cNvCxnSpPr>
          <p:nvPr/>
        </p:nvCxnSpPr>
        <p:spPr>
          <a:xfrm>
            <a:off x="441325" y="690714"/>
            <a:ext cx="2971800" cy="1334143"/>
          </a:xfrm>
          <a:prstGeom prst="curvedConnector3">
            <a:avLst>
              <a:gd name="adj1" fmla="val 705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79" idx="3"/>
            <a:endCxn id="135" idx="0"/>
          </p:cNvCxnSpPr>
          <p:nvPr/>
        </p:nvCxnSpPr>
        <p:spPr>
          <a:xfrm>
            <a:off x="1488977" y="465625"/>
            <a:ext cx="278802" cy="373562"/>
          </a:xfrm>
          <a:prstGeom prst="curvedConnector2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41" idx="6"/>
            <a:endCxn id="179" idx="1"/>
          </p:cNvCxnSpPr>
          <p:nvPr/>
        </p:nvCxnSpPr>
        <p:spPr>
          <a:xfrm>
            <a:off x="187103" y="464665"/>
            <a:ext cx="158874" cy="9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1913979" y="1219994"/>
            <a:ext cx="1676400" cy="24958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Assigned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4233481" y="313064"/>
            <a:ext cx="1417517" cy="24452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ToReview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345977" y="240535"/>
            <a:ext cx="1143000" cy="45017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rtlCol="0" anchor="ctr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b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[no status]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23207" y="2226972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</a:rPr>
              <a:t>Dev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09590" y="2236377"/>
            <a:ext cx="9587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Reviewer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622416" y="2255529"/>
            <a:ext cx="144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Project Mentor</a:t>
            </a:r>
            <a:endParaRPr lang="en-SG" b="1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135" idx="3"/>
            <a:endCxn id="177" idx="0"/>
          </p:cNvCxnSpPr>
          <p:nvPr/>
        </p:nvCxnSpPr>
        <p:spPr>
          <a:xfrm>
            <a:off x="2618082" y="959067"/>
            <a:ext cx="134097" cy="260927"/>
          </a:xfrm>
          <a:prstGeom prst="curvedConnector2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171" idx="0"/>
          </p:cNvCxnSpPr>
          <p:nvPr/>
        </p:nvCxnSpPr>
        <p:spPr>
          <a:xfrm rot="16200000" flipH="1">
            <a:off x="3158162" y="1531767"/>
            <a:ext cx="426503" cy="321550"/>
          </a:xfrm>
          <a:prstGeom prst="curvedConnector3">
            <a:avLst>
              <a:gd name="adj1" fmla="val 63102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Connector 113"/>
          <p:cNvSpPr/>
          <p:nvPr/>
        </p:nvSpPr>
        <p:spPr>
          <a:xfrm>
            <a:off x="3927377" y="384955"/>
            <a:ext cx="159420" cy="15942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>
            <a:stCxn id="114" idx="6"/>
          </p:cNvCxnSpPr>
          <p:nvPr/>
        </p:nvCxnSpPr>
        <p:spPr>
          <a:xfrm>
            <a:off x="4086797" y="464665"/>
            <a:ext cx="158874" cy="96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4233481" y="1201381"/>
            <a:ext cx="1417517" cy="252000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Ongoing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5" name="Curved Connector 124"/>
          <p:cNvCxnSpPr>
            <a:endCxn id="114" idx="2"/>
          </p:cNvCxnSpPr>
          <p:nvPr/>
        </p:nvCxnSpPr>
        <p:spPr>
          <a:xfrm rot="5400000" flipH="1" flipV="1">
            <a:off x="3353097" y="645714"/>
            <a:ext cx="755329" cy="393232"/>
          </a:xfrm>
          <a:prstGeom prst="curvedConnector2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78" idx="3"/>
            <a:endCxn id="139" idx="1"/>
          </p:cNvCxnSpPr>
          <p:nvPr/>
        </p:nvCxnSpPr>
        <p:spPr>
          <a:xfrm flipV="1">
            <a:off x="5650998" y="435229"/>
            <a:ext cx="374274" cy="10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557745" y="2024856"/>
            <a:ext cx="1775707" cy="301136"/>
          </a:xfrm>
          <a:prstGeom prst="roundRect">
            <a:avLst>
              <a:gd name="adj" fmla="val 919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rIns="0" rtlCol="0" anchor="ctr" anchorCtr="0"/>
          <a:lstStyle/>
          <a:p>
            <a:pPr algn="ctr"/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Closed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[no status]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94360" y="2397960"/>
            <a:ext cx="342756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906117" y="2417951"/>
            <a:ext cx="34275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051569" y="2428337"/>
            <a:ext cx="342756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53643">
            <a:off x="335344" y="1572952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Reject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1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1905794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0" name="Straight Arrow Connector 1029"/>
          <p:cNvCxnSpPr/>
          <p:nvPr/>
        </p:nvCxnSpPr>
        <p:spPr>
          <a:xfrm flipV="1">
            <a:off x="5013325" y="557593"/>
            <a:ext cx="0" cy="64378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36193" y="96142"/>
            <a:ext cx="8159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Issues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905433" y="61412"/>
            <a:ext cx="5253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PRs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5" name="Curved Connector 34"/>
          <p:cNvCxnSpPr>
            <a:stCxn id="177" idx="1"/>
            <a:endCxn id="135" idx="2"/>
          </p:cNvCxnSpPr>
          <p:nvPr/>
        </p:nvCxnSpPr>
        <p:spPr>
          <a:xfrm rot="10800000">
            <a:off x="1767779" y="1078947"/>
            <a:ext cx="146200" cy="265842"/>
          </a:xfrm>
          <a:prstGeom prst="curvedConnector2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84725" y="557593"/>
            <a:ext cx="0" cy="6437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972546" y="1201381"/>
            <a:ext cx="1707780" cy="251999"/>
          </a:xfrm>
          <a:prstGeom prst="roundRect">
            <a:avLst>
              <a:gd name="adj" fmla="val 91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s.m</a:t>
            </a:r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ergeApproved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650998" y="596604"/>
            <a:ext cx="580224" cy="62685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394325" y="544375"/>
            <a:ext cx="608066" cy="65700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826436" y="557593"/>
            <a:ext cx="0" cy="64378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120" idx="2"/>
            <a:endCxn id="171" idx="0"/>
          </p:cNvCxnSpPr>
          <p:nvPr/>
        </p:nvCxnSpPr>
        <p:spPr>
          <a:xfrm rot="5400000">
            <a:off x="4011008" y="974561"/>
            <a:ext cx="452413" cy="1410052"/>
          </a:xfrm>
          <a:prstGeom prst="curvedConnector3">
            <a:avLst>
              <a:gd name="adj1" fmla="val 81441"/>
            </a:avLst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595179" y="1595228"/>
            <a:ext cx="1057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Abandoned by </a:t>
            </a: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en-SG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59718" y="2246043"/>
            <a:ext cx="984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7030A0"/>
                </a:solidFill>
              </a:rPr>
              <a:t>Area Lead</a:t>
            </a:r>
            <a:endParaRPr lang="en-SG" b="1" dirty="0">
              <a:solidFill>
                <a:srgbClr val="7030A0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241747" y="2417951"/>
            <a:ext cx="342756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76448" y="1142324"/>
            <a:ext cx="1057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Abandoned by </a:t>
            </a: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endParaRPr lang="en-SG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26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Thyagesh Manikandan</cp:lastModifiedBy>
  <cp:revision>61</cp:revision>
  <dcterms:created xsi:type="dcterms:W3CDTF">2006-08-16T00:00:00Z</dcterms:created>
  <dcterms:modified xsi:type="dcterms:W3CDTF">2016-02-10T13:19:20Z</dcterms:modified>
</cp:coreProperties>
</file>