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77406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3" autoAdjust="0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4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A4F7A-2FF6-4B0C-9CFC-82AE92BD66AF}" type="datetimeFigureOut">
              <a:rPr lang="en-AU" smtClean="0"/>
              <a:t>28/01/2017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65FC3-42AF-4975-B57E-A91391C396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5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28/1/2017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685800"/>
            <a:ext cx="4051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3350" y="685800"/>
            <a:ext cx="4051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4621"/>
            <a:ext cx="7772400" cy="165922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6369"/>
            <a:ext cx="6400800" cy="19781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986"/>
            <a:ext cx="8229600" cy="12901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06152"/>
            <a:ext cx="8229600" cy="51084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9988"/>
            <a:ext cx="2057400" cy="6604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9988"/>
            <a:ext cx="6019800" cy="6604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986"/>
            <a:ext cx="8229600" cy="12901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6152"/>
            <a:ext cx="8229600" cy="51084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74086"/>
            <a:ext cx="7772400" cy="153737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0820"/>
            <a:ext cx="7772400" cy="1693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986"/>
            <a:ext cx="8229600" cy="12901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06152"/>
            <a:ext cx="4038600" cy="510847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06152"/>
            <a:ext cx="4038600" cy="510847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986"/>
            <a:ext cx="8229600" cy="12901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2688"/>
            <a:ext cx="4040188" cy="7221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54790"/>
            <a:ext cx="4040188" cy="445983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732688"/>
            <a:ext cx="4041775" cy="7221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454790"/>
            <a:ext cx="4041775" cy="445983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986"/>
            <a:ext cx="8229600" cy="12901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308192"/>
            <a:ext cx="3008313" cy="13116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08194"/>
            <a:ext cx="5111750" cy="660643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619804"/>
            <a:ext cx="3008313" cy="5294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18455"/>
            <a:ext cx="5486400" cy="63968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91642"/>
            <a:ext cx="5486400" cy="4644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58135"/>
            <a:ext cx="5486400" cy="9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7174438"/>
            <a:ext cx="2895600" cy="4121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7174438"/>
            <a:ext cx="2133600" cy="41211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066800" y="267675"/>
            <a:ext cx="6781800" cy="6717534"/>
          </a:xfrm>
          <a:prstGeom prst="roundRect">
            <a:avLst>
              <a:gd name="adj" fmla="val 354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51691" y="739907"/>
            <a:ext cx="6439261" cy="2834304"/>
            <a:chOff x="-1433735" y="1531517"/>
            <a:chExt cx="2576734" cy="4070038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433735" y="1797511"/>
              <a:ext cx="2576734" cy="3804044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logic::core</a:t>
              </a:r>
              <a:endParaRPr lang="en-SG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6768" y="1531517"/>
              <a:ext cx="576230" cy="258479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250576" y="3840827"/>
            <a:ext cx="6440373" cy="1685259"/>
            <a:chOff x="-613964" y="1232995"/>
            <a:chExt cx="1756963" cy="2641862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613964" y="1523999"/>
              <a:ext cx="1756963" cy="2350858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logic::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0160" y="1232995"/>
              <a:ext cx="392839" cy="282173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8077200" y="267675"/>
            <a:ext cx="914400" cy="6726850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534400" y="-258022"/>
            <a:ext cx="609600" cy="80846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50577" y="5765155"/>
            <a:ext cx="6440373" cy="991453"/>
            <a:chOff x="-613964" y="1176232"/>
            <a:chExt cx="1755532" cy="1915533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613964" y="1524000"/>
              <a:ext cx="1752686" cy="1567765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logic::backdoor</a:t>
              </a:r>
              <a:endParaRPr lang="en-SG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9049" y="1176232"/>
              <a:ext cx="392519" cy="347768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686908" y="4708754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Logic</a:t>
            </a:r>
            <a:endParaRPr lang="en-SG" sz="1600" b="1" dirty="0"/>
          </a:p>
        </p:txBody>
      </p:sp>
      <p:sp>
        <p:nvSpPr>
          <p:cNvPr id="51" name="Rectangle 50"/>
          <p:cNvSpPr/>
          <p:nvPr/>
        </p:nvSpPr>
        <p:spPr>
          <a:xfrm>
            <a:off x="5678032" y="6287889"/>
            <a:ext cx="1872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52" name="Rectangle 51"/>
          <p:cNvSpPr/>
          <p:nvPr/>
        </p:nvSpPr>
        <p:spPr>
          <a:xfrm>
            <a:off x="3538200" y="6287889"/>
            <a:ext cx="1872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53" name="Isosceles Triangle 52"/>
          <p:cNvSpPr/>
          <p:nvPr/>
        </p:nvSpPr>
        <p:spPr>
          <a:xfrm>
            <a:off x="4366200" y="5110149"/>
            <a:ext cx="216000" cy="216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53"/>
          <p:cNvCxnSpPr>
            <a:stCxn id="53" idx="3"/>
            <a:endCxn id="51" idx="0"/>
          </p:cNvCxnSpPr>
          <p:nvPr/>
        </p:nvCxnSpPr>
        <p:spPr>
          <a:xfrm rot="16200000" flipH="1">
            <a:off x="5063246" y="4737103"/>
            <a:ext cx="961740" cy="2139832"/>
          </a:xfrm>
          <a:prstGeom prst="bentConnector3">
            <a:avLst>
              <a:gd name="adj1" fmla="val 80618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248659" y="4360969"/>
            <a:ext cx="609600" cy="42672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600" dirty="0">
                <a:solidFill>
                  <a:schemeClr val="tx1"/>
                </a:solidFill>
              </a:rPr>
              <a:t>UI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71200" y="1650610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InstructorsLogic</a:t>
            </a:r>
            <a:endParaRPr lang="en-SG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5071200" y="2040041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StudentsLogic</a:t>
            </a:r>
            <a:endParaRPr lang="en-SG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5071200" y="2824522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FeedbackSessionsLogic</a:t>
            </a:r>
            <a:endParaRPr lang="en-SG" sz="1600" b="1" dirty="0"/>
          </a:p>
        </p:txBody>
      </p:sp>
      <p:cxnSp>
        <p:nvCxnSpPr>
          <p:cNvPr id="71" name="Straight Arrow Connector 70"/>
          <p:cNvCxnSpPr>
            <a:stCxn id="69" idx="3"/>
          </p:cNvCxnSpPr>
          <p:nvPr/>
        </p:nvCxnSpPr>
        <p:spPr>
          <a:xfrm>
            <a:off x="7375200" y="2177201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3"/>
          </p:cNvCxnSpPr>
          <p:nvPr/>
        </p:nvCxnSpPr>
        <p:spPr>
          <a:xfrm>
            <a:off x="7375200" y="1787770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071200" y="1259889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AccountsLogic</a:t>
            </a:r>
            <a:endParaRPr lang="en-SG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5071200" y="2433297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CoursesLogic</a:t>
            </a:r>
            <a:endParaRPr lang="en-SG" sz="1600" b="1" dirty="0"/>
          </a:p>
        </p:txBody>
      </p:sp>
      <p:cxnSp>
        <p:nvCxnSpPr>
          <p:cNvPr id="76" name="Straight Arrow Connector 75"/>
          <p:cNvCxnSpPr>
            <a:stCxn id="74" idx="3"/>
          </p:cNvCxnSpPr>
          <p:nvPr/>
        </p:nvCxnSpPr>
        <p:spPr>
          <a:xfrm>
            <a:off x="7375200" y="1397049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3"/>
          </p:cNvCxnSpPr>
          <p:nvPr/>
        </p:nvCxnSpPr>
        <p:spPr>
          <a:xfrm>
            <a:off x="7375200" y="2570457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3"/>
          </p:cNvCxnSpPr>
          <p:nvPr/>
        </p:nvCxnSpPr>
        <p:spPr>
          <a:xfrm>
            <a:off x="7375200" y="2961682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071200" y="3214693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*Logic</a:t>
            </a:r>
            <a:endParaRPr lang="en-SG" sz="1600" b="1" dirty="0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>
            <a:off x="7375200" y="3351853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379192" y="6287889"/>
            <a:ext cx="1872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BackDoorOperation</a:t>
            </a:r>
            <a:endParaRPr lang="en-SG" sz="1600" b="1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23761" y="4787689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52" idx="1"/>
            <a:endCxn id="112" idx="3"/>
          </p:cNvCxnSpPr>
          <p:nvPr/>
        </p:nvCxnSpPr>
        <p:spPr>
          <a:xfrm rot="10800000">
            <a:off x="3251192" y="6480589"/>
            <a:ext cx="287008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6" name="Elbow Connector 115"/>
          <p:cNvCxnSpPr>
            <a:stCxn id="52" idx="3"/>
            <a:endCxn id="51" idx="1"/>
          </p:cNvCxnSpPr>
          <p:nvPr/>
        </p:nvCxnSpPr>
        <p:spPr>
          <a:xfrm>
            <a:off x="5410200" y="6467889"/>
            <a:ext cx="267832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7" name="Rectangle 116"/>
          <p:cNvSpPr/>
          <p:nvPr/>
        </p:nvSpPr>
        <p:spPr>
          <a:xfrm>
            <a:off x="1598728" y="4409090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EmailSender</a:t>
            </a:r>
            <a:endParaRPr lang="en-SG" sz="1600" b="1" dirty="0"/>
          </a:p>
        </p:txBody>
      </p:sp>
      <p:sp>
        <p:nvSpPr>
          <p:cNvPr id="118" name="Rectangle 117"/>
          <p:cNvSpPr/>
          <p:nvPr/>
        </p:nvSpPr>
        <p:spPr>
          <a:xfrm>
            <a:off x="1598728" y="4998013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EmailGenerator</a:t>
            </a:r>
            <a:endParaRPr lang="en-SG" sz="1600" b="1" dirty="0"/>
          </a:p>
        </p:txBody>
      </p:sp>
      <p:sp>
        <p:nvSpPr>
          <p:cNvPr id="119" name="Rectangle 118"/>
          <p:cNvSpPr/>
          <p:nvPr/>
        </p:nvSpPr>
        <p:spPr>
          <a:xfrm>
            <a:off x="5716800" y="4404389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TaskQueuer</a:t>
            </a:r>
            <a:endParaRPr lang="en-SG" sz="1600" b="1" dirty="0"/>
          </a:p>
        </p:txBody>
      </p:sp>
      <p:sp>
        <p:nvSpPr>
          <p:cNvPr id="120" name="Rectangle 119"/>
          <p:cNvSpPr/>
          <p:nvPr/>
        </p:nvSpPr>
        <p:spPr>
          <a:xfrm>
            <a:off x="5716800" y="4993312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GateKeeper</a:t>
            </a:r>
            <a:endParaRPr lang="en-SG" sz="16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 rot="16200000" flipH="1">
            <a:off x="4296681" y="3812329"/>
            <a:ext cx="42016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2" name="Straight Arrow Connector 121"/>
          <p:cNvCxnSpPr>
            <a:stCxn id="123" idx="0"/>
            <a:endCxn id="51" idx="2"/>
          </p:cNvCxnSpPr>
          <p:nvPr/>
        </p:nvCxnSpPr>
        <p:spPr>
          <a:xfrm flipV="1">
            <a:off x="6614032" y="6647889"/>
            <a:ext cx="0" cy="52951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00224" y="7177405"/>
            <a:ext cx="2227616" cy="42672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sz="1600" dirty="0">
                <a:solidFill>
                  <a:schemeClr val="tx1"/>
                </a:solidFill>
              </a:rPr>
              <a:t>Test driver, Client scripts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590800" y="7176404"/>
            <a:ext cx="1600200" cy="42672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Test driver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580647" y="1378954"/>
            <a:ext cx="2304000" cy="27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JavamailService</a:t>
            </a:r>
            <a:endParaRPr lang="en-SG" sz="1600" b="1" dirty="0"/>
          </a:p>
        </p:txBody>
      </p:sp>
      <p:sp>
        <p:nvSpPr>
          <p:cNvPr id="147" name="Rectangle 146"/>
          <p:cNvSpPr/>
          <p:nvPr/>
        </p:nvSpPr>
        <p:spPr>
          <a:xfrm>
            <a:off x="1580647" y="1769675"/>
            <a:ext cx="2304000" cy="27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SendgridService</a:t>
            </a:r>
            <a:endParaRPr lang="en-SG" sz="1600" b="1" dirty="0"/>
          </a:p>
        </p:txBody>
      </p:sp>
      <p:sp>
        <p:nvSpPr>
          <p:cNvPr id="148" name="Rectangle 147"/>
          <p:cNvSpPr/>
          <p:nvPr/>
        </p:nvSpPr>
        <p:spPr>
          <a:xfrm>
            <a:off x="1580647" y="2147829"/>
            <a:ext cx="2304000" cy="27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*Service</a:t>
            </a:r>
            <a:endParaRPr lang="en-SG" sz="1600" b="1" dirty="0"/>
          </a:p>
        </p:txBody>
      </p:sp>
      <p:sp>
        <p:nvSpPr>
          <p:cNvPr id="149" name="Rectangle 148"/>
          <p:cNvSpPr/>
          <p:nvPr/>
        </p:nvSpPr>
        <p:spPr>
          <a:xfrm>
            <a:off x="1580647" y="3016573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TaskQueuesLogic</a:t>
            </a:r>
            <a:endParaRPr lang="en-SG" sz="1600" b="1" dirty="0"/>
          </a:p>
        </p:txBody>
      </p:sp>
      <p:cxnSp>
        <p:nvCxnSpPr>
          <p:cNvPr id="150" name="Straight Arrow Connector 149"/>
          <p:cNvCxnSpPr>
            <a:stCxn id="149" idx="1"/>
          </p:cNvCxnSpPr>
          <p:nvPr/>
        </p:nvCxnSpPr>
        <p:spPr>
          <a:xfrm flipH="1">
            <a:off x="858259" y="3153733"/>
            <a:ext cx="72238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28600" y="2986093"/>
            <a:ext cx="781800" cy="42672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GAE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Task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API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08800" y="1660525"/>
            <a:ext cx="781800" cy="42672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Third-party Email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APIs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>
            <a:stCxn id="146" idx="1"/>
          </p:cNvCxnSpPr>
          <p:nvPr/>
        </p:nvCxnSpPr>
        <p:spPr>
          <a:xfrm flipH="1">
            <a:off x="840190" y="1516146"/>
            <a:ext cx="74045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7" idx="1"/>
          </p:cNvCxnSpPr>
          <p:nvPr/>
        </p:nvCxnSpPr>
        <p:spPr>
          <a:xfrm flipH="1">
            <a:off x="838200" y="1906867"/>
            <a:ext cx="74244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8" idx="1"/>
          </p:cNvCxnSpPr>
          <p:nvPr/>
        </p:nvCxnSpPr>
        <p:spPr>
          <a:xfrm flipH="1">
            <a:off x="838200" y="2285021"/>
            <a:ext cx="74244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1" idx="3"/>
          </p:cNvCxnSpPr>
          <p:nvPr/>
        </p:nvCxnSpPr>
        <p:spPr>
          <a:xfrm>
            <a:off x="7550032" y="6467889"/>
            <a:ext cx="5400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27" idx="1"/>
            <a:endCxn id="112" idx="2"/>
          </p:cNvCxnSpPr>
          <p:nvPr/>
        </p:nvCxnSpPr>
        <p:spPr>
          <a:xfrm rot="10800000">
            <a:off x="2315192" y="6647890"/>
            <a:ext cx="275608" cy="741875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27" idx="3"/>
            <a:endCxn id="52" idx="2"/>
          </p:cNvCxnSpPr>
          <p:nvPr/>
        </p:nvCxnSpPr>
        <p:spPr>
          <a:xfrm flipV="1">
            <a:off x="4191000" y="6647889"/>
            <a:ext cx="283200" cy="741875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36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69</cp:revision>
  <dcterms:created xsi:type="dcterms:W3CDTF">2006-08-16T00:00:00Z</dcterms:created>
  <dcterms:modified xsi:type="dcterms:W3CDTF">2017-01-28T14:21:10Z</dcterms:modified>
</cp:coreProperties>
</file>