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61263" cy="2592388"/>
  <p:notesSz cx="6858000" cy="9144000"/>
  <p:defaultTextStyle>
    <a:defPPr>
      <a:defRPr lang="en-US"/>
    </a:defPPr>
    <a:lvl1pPr marL="0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7647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5294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2942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0589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88236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65883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43530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21178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BF7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20" y="456"/>
      </p:cViewPr>
      <p:guideLst>
        <p:guide orient="horz" pos="81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6B9F1-9881-483D-AC17-B3C6E9A32E68}" type="datetimeFigureOut">
              <a:rPr lang="en-SG" smtClean="0"/>
              <a:t>5/8/2015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571625" y="685800"/>
            <a:ext cx="10001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4DC8D-D69B-4B86-8446-EEAF0FAB03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54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7647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55294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32942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10589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88236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65883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43530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21178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71625" y="685800"/>
            <a:ext cx="10001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4DC8D-D69B-4B86-8446-EEAF0FAB03F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847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6" y="805322"/>
            <a:ext cx="6427074" cy="5556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90" y="1469021"/>
            <a:ext cx="5292884" cy="6624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7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2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0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8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3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1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1919" y="103817"/>
            <a:ext cx="1701285" cy="22119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064" y="103817"/>
            <a:ext cx="4977832" cy="22119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89" y="1665852"/>
            <a:ext cx="6427074" cy="514877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89" y="1098766"/>
            <a:ext cx="6427074" cy="567085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76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529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29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0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882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658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435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21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063" y="604893"/>
            <a:ext cx="3339558" cy="171085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642" y="604893"/>
            <a:ext cx="3339558" cy="171085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3" y="580288"/>
            <a:ext cx="3340871" cy="2418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647" indent="0">
              <a:buNone/>
              <a:defRPr sz="1700" b="1"/>
            </a:lvl2pPr>
            <a:lvl3pPr marL="755294" indent="0">
              <a:buNone/>
              <a:defRPr sz="1500" b="1"/>
            </a:lvl3pPr>
            <a:lvl4pPr marL="1132942" indent="0">
              <a:buNone/>
              <a:defRPr sz="1300" b="1"/>
            </a:lvl4pPr>
            <a:lvl5pPr marL="1510589" indent="0">
              <a:buNone/>
              <a:defRPr sz="1300" b="1"/>
            </a:lvl5pPr>
            <a:lvl6pPr marL="1888236" indent="0">
              <a:buNone/>
              <a:defRPr sz="1300" b="1"/>
            </a:lvl6pPr>
            <a:lvl7pPr marL="2265883" indent="0">
              <a:buNone/>
              <a:defRPr sz="1300" b="1"/>
            </a:lvl7pPr>
            <a:lvl8pPr marL="2643530" indent="0">
              <a:buNone/>
              <a:defRPr sz="1300" b="1"/>
            </a:lvl8pPr>
            <a:lvl9pPr marL="302117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063" y="822125"/>
            <a:ext cx="3340871" cy="149362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020" y="580288"/>
            <a:ext cx="3342183" cy="2418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647" indent="0">
              <a:buNone/>
              <a:defRPr sz="1700" b="1"/>
            </a:lvl2pPr>
            <a:lvl3pPr marL="755294" indent="0">
              <a:buNone/>
              <a:defRPr sz="1500" b="1"/>
            </a:lvl3pPr>
            <a:lvl4pPr marL="1132942" indent="0">
              <a:buNone/>
              <a:defRPr sz="1300" b="1"/>
            </a:lvl4pPr>
            <a:lvl5pPr marL="1510589" indent="0">
              <a:buNone/>
              <a:defRPr sz="1300" b="1"/>
            </a:lvl5pPr>
            <a:lvl6pPr marL="1888236" indent="0">
              <a:buNone/>
              <a:defRPr sz="1300" b="1"/>
            </a:lvl6pPr>
            <a:lvl7pPr marL="2265883" indent="0">
              <a:buNone/>
              <a:defRPr sz="1300" b="1"/>
            </a:lvl7pPr>
            <a:lvl8pPr marL="2643530" indent="0">
              <a:buNone/>
              <a:defRPr sz="1300" b="1"/>
            </a:lvl8pPr>
            <a:lvl9pPr marL="302117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020" y="822125"/>
            <a:ext cx="3342183" cy="149362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6" y="103217"/>
            <a:ext cx="2487604" cy="43926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244" y="103217"/>
            <a:ext cx="4226956" cy="2212531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66" y="542483"/>
            <a:ext cx="2487604" cy="1773265"/>
          </a:xfrm>
        </p:spPr>
        <p:txBody>
          <a:bodyPr/>
          <a:lstStyle>
            <a:lvl1pPr marL="0" indent="0">
              <a:buNone/>
              <a:defRPr sz="1200"/>
            </a:lvl1pPr>
            <a:lvl2pPr marL="377647" indent="0">
              <a:buNone/>
              <a:defRPr sz="1000"/>
            </a:lvl2pPr>
            <a:lvl3pPr marL="755294" indent="0">
              <a:buNone/>
              <a:defRPr sz="800"/>
            </a:lvl3pPr>
            <a:lvl4pPr marL="1132942" indent="0">
              <a:buNone/>
              <a:defRPr sz="700"/>
            </a:lvl4pPr>
            <a:lvl5pPr marL="1510589" indent="0">
              <a:buNone/>
              <a:defRPr sz="700"/>
            </a:lvl5pPr>
            <a:lvl6pPr marL="1888236" indent="0">
              <a:buNone/>
              <a:defRPr sz="700"/>
            </a:lvl6pPr>
            <a:lvl7pPr marL="2265883" indent="0">
              <a:buNone/>
              <a:defRPr sz="700"/>
            </a:lvl7pPr>
            <a:lvl8pPr marL="2643530" indent="0">
              <a:buNone/>
              <a:defRPr sz="700"/>
            </a:lvl8pPr>
            <a:lvl9pPr marL="30211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061" y="1814675"/>
            <a:ext cx="4536758" cy="21423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061" y="231637"/>
            <a:ext cx="4536758" cy="1555433"/>
          </a:xfrm>
        </p:spPr>
        <p:txBody>
          <a:bodyPr/>
          <a:lstStyle>
            <a:lvl1pPr marL="0" indent="0">
              <a:buNone/>
              <a:defRPr sz="2600"/>
            </a:lvl1pPr>
            <a:lvl2pPr marL="377647" indent="0">
              <a:buNone/>
              <a:defRPr sz="2300"/>
            </a:lvl2pPr>
            <a:lvl3pPr marL="755294" indent="0">
              <a:buNone/>
              <a:defRPr sz="2000"/>
            </a:lvl3pPr>
            <a:lvl4pPr marL="1132942" indent="0">
              <a:buNone/>
              <a:defRPr sz="1700"/>
            </a:lvl4pPr>
            <a:lvl5pPr marL="1510589" indent="0">
              <a:buNone/>
              <a:defRPr sz="1700"/>
            </a:lvl5pPr>
            <a:lvl6pPr marL="1888236" indent="0">
              <a:buNone/>
              <a:defRPr sz="1700"/>
            </a:lvl6pPr>
            <a:lvl7pPr marL="2265883" indent="0">
              <a:buNone/>
              <a:defRPr sz="1700"/>
            </a:lvl7pPr>
            <a:lvl8pPr marL="2643530" indent="0">
              <a:buNone/>
              <a:defRPr sz="1700"/>
            </a:lvl8pPr>
            <a:lvl9pPr marL="3021178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061" y="2028904"/>
            <a:ext cx="4536758" cy="304245"/>
          </a:xfrm>
        </p:spPr>
        <p:txBody>
          <a:bodyPr/>
          <a:lstStyle>
            <a:lvl1pPr marL="0" indent="0">
              <a:buNone/>
              <a:defRPr sz="1200"/>
            </a:lvl1pPr>
            <a:lvl2pPr marL="377647" indent="0">
              <a:buNone/>
              <a:defRPr sz="1000"/>
            </a:lvl2pPr>
            <a:lvl3pPr marL="755294" indent="0">
              <a:buNone/>
              <a:defRPr sz="800"/>
            </a:lvl3pPr>
            <a:lvl4pPr marL="1132942" indent="0">
              <a:buNone/>
              <a:defRPr sz="700"/>
            </a:lvl4pPr>
            <a:lvl5pPr marL="1510589" indent="0">
              <a:buNone/>
              <a:defRPr sz="700"/>
            </a:lvl5pPr>
            <a:lvl6pPr marL="1888236" indent="0">
              <a:buNone/>
              <a:defRPr sz="700"/>
            </a:lvl6pPr>
            <a:lvl7pPr marL="2265883" indent="0">
              <a:buNone/>
              <a:defRPr sz="700"/>
            </a:lvl7pPr>
            <a:lvl8pPr marL="2643530" indent="0">
              <a:buNone/>
              <a:defRPr sz="700"/>
            </a:lvl8pPr>
            <a:lvl9pPr marL="30211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66" y="103819"/>
            <a:ext cx="6805137" cy="432065"/>
          </a:xfrm>
          <a:prstGeom prst="rect">
            <a:avLst/>
          </a:prstGeom>
        </p:spPr>
        <p:txBody>
          <a:bodyPr vert="horz" lIns="75529" tIns="37765" rIns="75529" bIns="3776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6" y="604893"/>
            <a:ext cx="6805137" cy="1710857"/>
          </a:xfrm>
          <a:prstGeom prst="rect">
            <a:avLst/>
          </a:prstGeom>
        </p:spPr>
        <p:txBody>
          <a:bodyPr vert="horz" lIns="75529" tIns="37765" rIns="75529" bIns="377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065" y="2402761"/>
            <a:ext cx="1764295" cy="138021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433" y="2402761"/>
            <a:ext cx="2394400" cy="138021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908" y="2402761"/>
            <a:ext cx="1764295" cy="138021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5294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235" indent="-283235" algn="l" defTabSz="75529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13677" indent="-236030" algn="l" defTabSz="75529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4118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1765" indent="-188824" algn="l" defTabSz="755294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9412" indent="-188824" algn="l" defTabSz="755294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77060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54707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32354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10001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7647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5294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2942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0589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8236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5883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3530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21178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ounded Rectangle 152"/>
          <p:cNvSpPr/>
          <p:nvPr/>
        </p:nvSpPr>
        <p:spPr>
          <a:xfrm>
            <a:off x="6324599" y="39855"/>
            <a:ext cx="1066799" cy="2510157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3899262" y="39855"/>
            <a:ext cx="2320654" cy="2510157"/>
          </a:xfrm>
          <a:prstGeom prst="roundRect">
            <a:avLst>
              <a:gd name="adj" fmla="val 440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2757508" y="39698"/>
            <a:ext cx="1044850" cy="2510287"/>
          </a:xfrm>
          <a:prstGeom prst="roundRect">
            <a:avLst>
              <a:gd name="adj" fmla="val 91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1412367" y="39698"/>
            <a:ext cx="1248102" cy="2510287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sz="14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152401" y="39699"/>
            <a:ext cx="1142999" cy="2510287"/>
          </a:xfrm>
          <a:prstGeom prst="roundRect">
            <a:avLst>
              <a:gd name="adj" fmla="val 919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4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2757508" y="639945"/>
            <a:ext cx="1044850" cy="1388594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Selenium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2866231" y="1805581"/>
            <a:ext cx="4419600" cy="321793"/>
          </a:xfrm>
          <a:prstGeom prst="roundRect">
            <a:avLst>
              <a:gd name="adj" fmla="val 919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Java, </a:t>
            </a:r>
            <a:r>
              <a:rPr 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TestNG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1408613" y="639944"/>
            <a:ext cx="1248102" cy="1806373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HTML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CSS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JavaScript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1494630" y="2121668"/>
            <a:ext cx="5791201" cy="307444"/>
          </a:xfrm>
          <a:prstGeom prst="roundRect">
            <a:avLst>
              <a:gd name="adj" fmla="val 919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Git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6324599" y="639945"/>
            <a:ext cx="1066799" cy="983486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JDO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3899261" y="639945"/>
            <a:ext cx="2425337" cy="983485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HTML, CSS, JavaScript, JSP, </a:t>
            </a:r>
            <a:r>
              <a:rPr lang="en-US" sz="14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JSTL, JQuery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QUnit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Selenium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4009230" y="1483212"/>
            <a:ext cx="3276601" cy="321793"/>
          </a:xfrm>
          <a:prstGeom prst="roundRect">
            <a:avLst>
              <a:gd name="adj" fmla="val 919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App Engine, Servlets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76200" y="2969"/>
            <a:ext cx="13173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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Tester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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Copy editor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408613" y="2969"/>
            <a:ext cx="124810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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Web page developer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713831" y="2969"/>
            <a:ext cx="11854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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Test developer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4495799" y="2969"/>
            <a:ext cx="1189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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Frontend developer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6247148" y="2969"/>
            <a:ext cx="11637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tabLst>
                <a:tab pos="180975" algn="l"/>
              </a:tabLst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 </a:t>
            </a:r>
            <a:r>
              <a:rPr lang="en-US" b="1" dirty="0" smtClean="0">
                <a:solidFill>
                  <a:srgbClr val="C00000"/>
                </a:solidFill>
              </a:rPr>
              <a:t>Backend developer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76200" y="556967"/>
            <a:ext cx="7438231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01475" y="639945"/>
            <a:ext cx="1044850" cy="1388594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English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51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Consolas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Kang Hong Jin</cp:lastModifiedBy>
  <cp:revision>44</cp:revision>
  <dcterms:created xsi:type="dcterms:W3CDTF">2006-08-16T00:00:00Z</dcterms:created>
  <dcterms:modified xsi:type="dcterms:W3CDTF">2015-08-05T02:11:48Z</dcterms:modified>
</cp:coreProperties>
</file>