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721850" cy="7019925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90" y="60"/>
      </p:cViewPr>
      <p:guideLst>
        <p:guide orient="horz" pos="221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1D1A-6182-4434-B651-E6786C99D69D}" type="datetimeFigureOut">
              <a:rPr lang="en-AU" smtClean="0"/>
              <a:t>30/01/2017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544BA-C769-4ACA-84AC-25C2BCAD09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134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30/1/2017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685800"/>
            <a:ext cx="4746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5688" y="685800"/>
            <a:ext cx="47466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1" y="2180730"/>
            <a:ext cx="8263573" cy="150473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80" y="3977957"/>
            <a:ext cx="6805295" cy="1793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64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77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0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0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5" y="281122"/>
            <a:ext cx="8749665" cy="11699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5" y="1637986"/>
            <a:ext cx="8749665" cy="46328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2" y="281124"/>
            <a:ext cx="2187416" cy="5989686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3" y="281124"/>
            <a:ext cx="6400218" cy="598968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5" y="281122"/>
            <a:ext cx="8749665" cy="11699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95" y="1637986"/>
            <a:ext cx="8749665" cy="46328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61" y="4510955"/>
            <a:ext cx="8263573" cy="1394235"/>
          </a:xfrm>
          <a:prstGeom prst="rect">
            <a:avLst/>
          </a:prstGeom>
        </p:spPr>
        <p:txBody>
          <a:bodyPr anchor="t"/>
          <a:lstStyle>
            <a:lvl1pPr algn="l">
              <a:defRPr sz="361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61" y="2975344"/>
            <a:ext cx="8263573" cy="15356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1pPr>
            <a:lvl2pPr marL="412943" indent="0">
              <a:buNone/>
              <a:defRPr sz="1626">
                <a:solidFill>
                  <a:schemeClr val="tx1">
                    <a:tint val="75000"/>
                  </a:schemeClr>
                </a:solidFill>
              </a:defRPr>
            </a:lvl2pPr>
            <a:lvl3pPr marL="825886" indent="0">
              <a:buNone/>
              <a:defRPr sz="1445">
                <a:solidFill>
                  <a:schemeClr val="tx1">
                    <a:tint val="75000"/>
                  </a:schemeClr>
                </a:solidFill>
              </a:defRPr>
            </a:lvl3pPr>
            <a:lvl4pPr marL="1238829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65177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2064715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47765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890601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330354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5" y="281122"/>
            <a:ext cx="8749665" cy="11699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5" y="1637986"/>
            <a:ext cx="4293817" cy="4632826"/>
          </a:xfrm>
          <a:prstGeom prst="rect">
            <a:avLst/>
          </a:prstGeom>
        </p:spPr>
        <p:txBody>
          <a:bodyPr/>
          <a:lstStyle>
            <a:lvl1pPr>
              <a:defRPr sz="2529"/>
            </a:lvl1pPr>
            <a:lvl2pPr>
              <a:defRPr sz="2168"/>
            </a:lvl2pPr>
            <a:lvl3pPr>
              <a:defRPr sz="1806"/>
            </a:lvl3pPr>
            <a:lvl4pPr>
              <a:defRPr sz="1626"/>
            </a:lvl4pPr>
            <a:lvl5pPr>
              <a:defRPr sz="1626"/>
            </a:lvl5pPr>
            <a:lvl6pPr>
              <a:defRPr sz="1626"/>
            </a:lvl6pPr>
            <a:lvl7pPr>
              <a:defRPr sz="1626"/>
            </a:lvl7pPr>
            <a:lvl8pPr>
              <a:defRPr sz="1626"/>
            </a:lvl8pPr>
            <a:lvl9pPr>
              <a:defRPr sz="162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2" y="1637986"/>
            <a:ext cx="4293817" cy="4632826"/>
          </a:xfrm>
          <a:prstGeom prst="rect">
            <a:avLst/>
          </a:prstGeom>
        </p:spPr>
        <p:txBody>
          <a:bodyPr/>
          <a:lstStyle>
            <a:lvl1pPr>
              <a:defRPr sz="2529"/>
            </a:lvl1pPr>
            <a:lvl2pPr>
              <a:defRPr sz="2168"/>
            </a:lvl2pPr>
            <a:lvl3pPr>
              <a:defRPr sz="1806"/>
            </a:lvl3pPr>
            <a:lvl4pPr>
              <a:defRPr sz="1626"/>
            </a:lvl4pPr>
            <a:lvl5pPr>
              <a:defRPr sz="1626"/>
            </a:lvl5pPr>
            <a:lvl6pPr>
              <a:defRPr sz="1626"/>
            </a:lvl6pPr>
            <a:lvl7pPr>
              <a:defRPr sz="1626"/>
            </a:lvl7pPr>
            <a:lvl8pPr>
              <a:defRPr sz="1626"/>
            </a:lvl8pPr>
            <a:lvl9pPr>
              <a:defRPr sz="162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5" y="281122"/>
            <a:ext cx="8749665" cy="1169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5" y="1571359"/>
            <a:ext cx="4295505" cy="6548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8" b="1"/>
            </a:lvl1pPr>
            <a:lvl2pPr marL="412943" indent="0">
              <a:buNone/>
              <a:defRPr sz="1806" b="1"/>
            </a:lvl2pPr>
            <a:lvl3pPr marL="825886" indent="0">
              <a:buNone/>
              <a:defRPr sz="1626" b="1"/>
            </a:lvl3pPr>
            <a:lvl4pPr marL="1238829" indent="0">
              <a:buNone/>
              <a:defRPr sz="1445" b="1"/>
            </a:lvl4pPr>
            <a:lvl5pPr marL="1651772" indent="0">
              <a:buNone/>
              <a:defRPr sz="1445" b="1"/>
            </a:lvl5pPr>
            <a:lvl6pPr marL="2064715" indent="0">
              <a:buNone/>
              <a:defRPr sz="1445" b="1"/>
            </a:lvl6pPr>
            <a:lvl7pPr marL="2477658" indent="0">
              <a:buNone/>
              <a:defRPr sz="1445" b="1"/>
            </a:lvl7pPr>
            <a:lvl8pPr marL="2890601" indent="0">
              <a:buNone/>
              <a:defRPr sz="1445" b="1"/>
            </a:lvl8pPr>
            <a:lvl9pPr marL="3303544" indent="0">
              <a:buNone/>
              <a:defRPr sz="1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5" y="2226227"/>
            <a:ext cx="4295505" cy="4044582"/>
          </a:xfrm>
          <a:prstGeom prst="rect">
            <a:avLst/>
          </a:prstGeom>
        </p:spPr>
        <p:txBody>
          <a:bodyPr/>
          <a:lstStyle>
            <a:lvl1pPr>
              <a:defRPr sz="2168"/>
            </a:lvl1pPr>
            <a:lvl2pPr>
              <a:defRPr sz="1806"/>
            </a:lvl2pPr>
            <a:lvl3pPr>
              <a:defRPr sz="1626"/>
            </a:lvl3pPr>
            <a:lvl4pPr>
              <a:defRPr sz="1445"/>
            </a:lvl4pPr>
            <a:lvl5pPr>
              <a:defRPr sz="1445"/>
            </a:lvl5pPr>
            <a:lvl6pPr>
              <a:defRPr sz="1445"/>
            </a:lvl6pPr>
            <a:lvl7pPr>
              <a:defRPr sz="1445"/>
            </a:lvl7pPr>
            <a:lvl8pPr>
              <a:defRPr sz="1445"/>
            </a:lvl8pPr>
            <a:lvl9pPr>
              <a:defRPr sz="14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7" y="1571359"/>
            <a:ext cx="4297193" cy="6548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8" b="1"/>
            </a:lvl1pPr>
            <a:lvl2pPr marL="412943" indent="0">
              <a:buNone/>
              <a:defRPr sz="1806" b="1"/>
            </a:lvl2pPr>
            <a:lvl3pPr marL="825886" indent="0">
              <a:buNone/>
              <a:defRPr sz="1626" b="1"/>
            </a:lvl3pPr>
            <a:lvl4pPr marL="1238829" indent="0">
              <a:buNone/>
              <a:defRPr sz="1445" b="1"/>
            </a:lvl4pPr>
            <a:lvl5pPr marL="1651772" indent="0">
              <a:buNone/>
              <a:defRPr sz="1445" b="1"/>
            </a:lvl5pPr>
            <a:lvl6pPr marL="2064715" indent="0">
              <a:buNone/>
              <a:defRPr sz="1445" b="1"/>
            </a:lvl6pPr>
            <a:lvl7pPr marL="2477658" indent="0">
              <a:buNone/>
              <a:defRPr sz="1445" b="1"/>
            </a:lvl7pPr>
            <a:lvl8pPr marL="2890601" indent="0">
              <a:buNone/>
              <a:defRPr sz="1445" b="1"/>
            </a:lvl8pPr>
            <a:lvl9pPr marL="3303544" indent="0">
              <a:buNone/>
              <a:defRPr sz="1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7" y="2226227"/>
            <a:ext cx="4297193" cy="4044582"/>
          </a:xfrm>
          <a:prstGeom prst="rect">
            <a:avLst/>
          </a:prstGeom>
        </p:spPr>
        <p:txBody>
          <a:bodyPr/>
          <a:lstStyle>
            <a:lvl1pPr>
              <a:defRPr sz="2168"/>
            </a:lvl1pPr>
            <a:lvl2pPr>
              <a:defRPr sz="1806"/>
            </a:lvl2pPr>
            <a:lvl3pPr>
              <a:defRPr sz="1626"/>
            </a:lvl3pPr>
            <a:lvl4pPr>
              <a:defRPr sz="1445"/>
            </a:lvl4pPr>
            <a:lvl5pPr>
              <a:defRPr sz="1445"/>
            </a:lvl5pPr>
            <a:lvl6pPr>
              <a:defRPr sz="1445"/>
            </a:lvl6pPr>
            <a:lvl7pPr>
              <a:defRPr sz="1445"/>
            </a:lvl7pPr>
            <a:lvl8pPr>
              <a:defRPr sz="1445"/>
            </a:lvl8pPr>
            <a:lvl9pPr>
              <a:defRPr sz="14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5" y="281122"/>
            <a:ext cx="8749665" cy="11699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79497"/>
            <a:ext cx="3198422" cy="1189487"/>
          </a:xfrm>
          <a:prstGeom prst="rect">
            <a:avLst/>
          </a:prstGeom>
        </p:spPr>
        <p:txBody>
          <a:bodyPr anchor="b"/>
          <a:lstStyle>
            <a:lvl1pPr algn="l">
              <a:defRPr sz="18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4" y="279500"/>
            <a:ext cx="5434784" cy="5991311"/>
          </a:xfrm>
          <a:prstGeom prst="rect">
            <a:avLst/>
          </a:prstGeom>
        </p:spPr>
        <p:txBody>
          <a:bodyPr/>
          <a:lstStyle>
            <a:lvl1pPr>
              <a:defRPr sz="2890"/>
            </a:lvl1pPr>
            <a:lvl2pPr>
              <a:defRPr sz="2529"/>
            </a:lvl2pPr>
            <a:lvl3pPr>
              <a:defRPr sz="2168"/>
            </a:lvl3pPr>
            <a:lvl4pPr>
              <a:defRPr sz="1806"/>
            </a:lvl4pPr>
            <a:lvl5pPr>
              <a:defRPr sz="1806"/>
            </a:lvl5pPr>
            <a:lvl6pPr>
              <a:defRPr sz="1806"/>
            </a:lvl6pPr>
            <a:lvl7pPr>
              <a:defRPr sz="1806"/>
            </a:lvl7pPr>
            <a:lvl8pPr>
              <a:defRPr sz="1806"/>
            </a:lvl8pPr>
            <a:lvl9pPr>
              <a:defRPr sz="18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3" y="1468987"/>
            <a:ext cx="3198422" cy="480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4"/>
            </a:lvl1pPr>
            <a:lvl2pPr marL="412943" indent="0">
              <a:buNone/>
              <a:defRPr sz="1084"/>
            </a:lvl2pPr>
            <a:lvl3pPr marL="825886" indent="0">
              <a:buNone/>
              <a:defRPr sz="903"/>
            </a:lvl3pPr>
            <a:lvl4pPr marL="1238829" indent="0">
              <a:buNone/>
              <a:defRPr sz="813"/>
            </a:lvl4pPr>
            <a:lvl5pPr marL="1651772" indent="0">
              <a:buNone/>
              <a:defRPr sz="813"/>
            </a:lvl5pPr>
            <a:lvl6pPr marL="2064715" indent="0">
              <a:buNone/>
              <a:defRPr sz="813"/>
            </a:lvl6pPr>
            <a:lvl7pPr marL="2477658" indent="0">
              <a:buNone/>
              <a:defRPr sz="813"/>
            </a:lvl7pPr>
            <a:lvl8pPr marL="2890601" indent="0">
              <a:buNone/>
              <a:defRPr sz="813"/>
            </a:lvl8pPr>
            <a:lvl9pPr marL="3303544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0" y="4913948"/>
            <a:ext cx="5833110" cy="580119"/>
          </a:xfrm>
          <a:prstGeom prst="rect">
            <a:avLst/>
          </a:prstGeom>
        </p:spPr>
        <p:txBody>
          <a:bodyPr anchor="b"/>
          <a:lstStyle>
            <a:lvl1pPr algn="l">
              <a:defRPr sz="18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0" y="627243"/>
            <a:ext cx="5833110" cy="4211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90"/>
            </a:lvl1pPr>
            <a:lvl2pPr marL="412943" indent="0">
              <a:buNone/>
              <a:defRPr sz="2529"/>
            </a:lvl2pPr>
            <a:lvl3pPr marL="825886" indent="0">
              <a:buNone/>
              <a:defRPr sz="2168"/>
            </a:lvl3pPr>
            <a:lvl4pPr marL="1238829" indent="0">
              <a:buNone/>
              <a:defRPr sz="1806"/>
            </a:lvl4pPr>
            <a:lvl5pPr marL="1651772" indent="0">
              <a:buNone/>
              <a:defRPr sz="1806"/>
            </a:lvl5pPr>
            <a:lvl6pPr marL="2064715" indent="0">
              <a:buNone/>
              <a:defRPr sz="1806"/>
            </a:lvl6pPr>
            <a:lvl7pPr marL="2477658" indent="0">
              <a:buNone/>
              <a:defRPr sz="1806"/>
            </a:lvl7pPr>
            <a:lvl8pPr marL="2890601" indent="0">
              <a:buNone/>
              <a:defRPr sz="1806"/>
            </a:lvl8pPr>
            <a:lvl9pPr marL="3303544" indent="0">
              <a:buNone/>
              <a:defRPr sz="18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0" y="5494067"/>
            <a:ext cx="5833110" cy="8238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4"/>
            </a:lvl1pPr>
            <a:lvl2pPr marL="412943" indent="0">
              <a:buNone/>
              <a:defRPr sz="1084"/>
            </a:lvl2pPr>
            <a:lvl3pPr marL="825886" indent="0">
              <a:buNone/>
              <a:defRPr sz="903"/>
            </a:lvl3pPr>
            <a:lvl4pPr marL="1238829" indent="0">
              <a:buNone/>
              <a:defRPr sz="813"/>
            </a:lvl4pPr>
            <a:lvl5pPr marL="1651772" indent="0">
              <a:buNone/>
              <a:defRPr sz="813"/>
            </a:lvl5pPr>
            <a:lvl6pPr marL="2064715" indent="0">
              <a:buNone/>
              <a:defRPr sz="813"/>
            </a:lvl6pPr>
            <a:lvl7pPr marL="2477658" indent="0">
              <a:buNone/>
              <a:defRPr sz="813"/>
            </a:lvl7pPr>
            <a:lvl8pPr marL="2890601" indent="0">
              <a:buNone/>
              <a:defRPr sz="813"/>
            </a:lvl8pPr>
            <a:lvl9pPr marL="3303544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6506433"/>
            <a:ext cx="3078586" cy="3737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6506433"/>
            <a:ext cx="2268432" cy="37374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974726" y="99009"/>
            <a:ext cx="7619999" cy="6783270"/>
          </a:xfrm>
          <a:prstGeom prst="roundRect">
            <a:avLst>
              <a:gd name="adj" fmla="val 3546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45" b="1" dirty="0"/>
              <a:t>Storage</a:t>
            </a:r>
            <a:endParaRPr lang="en-SG" sz="1445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27127" y="2850249"/>
            <a:ext cx="7239003" cy="1878912"/>
            <a:chOff x="-4267200" y="1367340"/>
            <a:chExt cx="5410200" cy="1700352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4267200" y="1524000"/>
              <a:ext cx="5410200" cy="1543692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264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264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endParaRPr lang="en-SG" sz="1264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471319" y="1367340"/>
              <a:ext cx="1614315" cy="15666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264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33477" y="527704"/>
            <a:ext cx="7232648" cy="2052023"/>
            <a:chOff x="-4267200" y="1292606"/>
            <a:chExt cx="5410204" cy="2742883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4267200" y="1523999"/>
              <a:ext cx="5410200" cy="251149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264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264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472731" y="1292606"/>
              <a:ext cx="1615735" cy="231394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264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31889" y="5198493"/>
            <a:ext cx="7238998" cy="1537218"/>
            <a:chOff x="-4243475" y="1339367"/>
            <a:chExt cx="5410200" cy="1285617"/>
          </a:xfrm>
          <a:solidFill>
            <a:schemeClr val="bg1"/>
          </a:solidFill>
        </p:grpSpPr>
        <p:sp>
          <p:nvSpPr>
            <p:cNvPr id="18" name="Rectangle 17"/>
            <p:cNvSpPr/>
            <p:nvPr/>
          </p:nvSpPr>
          <p:spPr>
            <a:xfrm>
              <a:off x="-4243475" y="1484145"/>
              <a:ext cx="5410200" cy="1140839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264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storage::search</a:t>
              </a:r>
              <a:endParaRPr lang="en-SG" sz="1264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447591" y="1339367"/>
              <a:ext cx="1614316" cy="144778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en-SG" sz="1264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825886" rtl="0" eaLnBrk="1" latinLnBrk="0" hangingPunct="1">
        <a:spcBef>
          <a:spcPct val="0"/>
        </a:spcBef>
        <a:buNone/>
        <a:defRPr sz="39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707" indent="-309707" algn="l" defTabSz="825886" rtl="0" eaLnBrk="1" latinLnBrk="0" hangingPunct="1">
        <a:spcBef>
          <a:spcPct val="20000"/>
        </a:spcBef>
        <a:buFont typeface="Arial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1pPr>
      <a:lvl2pPr marL="671032" indent="-258089" algn="l" defTabSz="825886" rtl="0" eaLnBrk="1" latinLnBrk="0" hangingPunct="1">
        <a:spcBef>
          <a:spcPct val="20000"/>
        </a:spcBef>
        <a:buFont typeface="Arial" pitchFamily="34" charset="0"/>
        <a:buChar char="–"/>
        <a:defRPr sz="2529" kern="1200">
          <a:solidFill>
            <a:schemeClr val="tx1"/>
          </a:solidFill>
          <a:latin typeface="+mn-lt"/>
          <a:ea typeface="+mn-ea"/>
          <a:cs typeface="+mn-cs"/>
        </a:defRPr>
      </a:lvl2pPr>
      <a:lvl3pPr marL="1032358" indent="-206472" algn="l" defTabSz="825886" rtl="0" eaLnBrk="1" latinLnBrk="0" hangingPunct="1">
        <a:spcBef>
          <a:spcPct val="20000"/>
        </a:spcBef>
        <a:buFont typeface="Arial" pitchFamily="34" charset="0"/>
        <a:buChar char="•"/>
        <a:defRPr sz="2168" kern="1200">
          <a:solidFill>
            <a:schemeClr val="tx1"/>
          </a:solidFill>
          <a:latin typeface="+mn-lt"/>
          <a:ea typeface="+mn-ea"/>
          <a:cs typeface="+mn-cs"/>
        </a:defRPr>
      </a:lvl3pPr>
      <a:lvl4pPr marL="1445301" indent="-206472" algn="l" defTabSz="825886" rtl="0" eaLnBrk="1" latinLnBrk="0" hangingPunct="1">
        <a:spcBef>
          <a:spcPct val="20000"/>
        </a:spcBef>
        <a:buFont typeface="Arial" pitchFamily="34" charset="0"/>
        <a:buChar char="–"/>
        <a:defRPr sz="1806" kern="1200">
          <a:solidFill>
            <a:schemeClr val="tx1"/>
          </a:solidFill>
          <a:latin typeface="+mn-lt"/>
          <a:ea typeface="+mn-ea"/>
          <a:cs typeface="+mn-cs"/>
        </a:defRPr>
      </a:lvl4pPr>
      <a:lvl5pPr marL="1858244" indent="-206472" algn="l" defTabSz="825886" rtl="0" eaLnBrk="1" latinLnBrk="0" hangingPunct="1">
        <a:spcBef>
          <a:spcPct val="20000"/>
        </a:spcBef>
        <a:buFont typeface="Arial" pitchFamily="34" charset="0"/>
        <a:buChar char="»"/>
        <a:defRPr sz="1806" kern="1200">
          <a:solidFill>
            <a:schemeClr val="tx1"/>
          </a:solidFill>
          <a:latin typeface="+mn-lt"/>
          <a:ea typeface="+mn-ea"/>
          <a:cs typeface="+mn-cs"/>
        </a:defRPr>
      </a:lvl5pPr>
      <a:lvl6pPr marL="2271187" indent="-206472" algn="l" defTabSz="825886" rtl="0" eaLnBrk="1" latinLnBrk="0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6pPr>
      <a:lvl7pPr marL="2684130" indent="-206472" algn="l" defTabSz="825886" rtl="0" eaLnBrk="1" latinLnBrk="0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7pPr>
      <a:lvl8pPr marL="3097073" indent="-206472" algn="l" defTabSz="825886" rtl="0" eaLnBrk="1" latinLnBrk="0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8pPr>
      <a:lvl9pPr marL="3510016" indent="-206472" algn="l" defTabSz="825886" rtl="0" eaLnBrk="1" latinLnBrk="0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1pPr>
      <a:lvl2pPr marL="412943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2pPr>
      <a:lvl3pPr marL="825886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3pPr>
      <a:lvl4pPr marL="1238829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4pPr>
      <a:lvl5pPr marL="1651772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5pPr>
      <a:lvl6pPr marL="2064715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6pPr>
      <a:lvl7pPr marL="2477658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7pPr>
      <a:lvl8pPr marL="2890601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8pPr>
      <a:lvl9pPr marL="3303544" algn="l" defTabSz="825886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>
            <a:off x="695125" y="3814762"/>
            <a:ext cx="432000" cy="14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696487" y="4729162"/>
            <a:ext cx="0" cy="648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>
          <a:xfrm>
            <a:off x="136525" y="3662362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6200000" flipH="1" flipV="1">
            <a:off x="8650297" y="3572470"/>
            <a:ext cx="1" cy="504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580045" y="3662362"/>
            <a:ext cx="929080" cy="52114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GAE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24431" y="3735872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InstructorsDb</a:t>
            </a:r>
            <a:endParaRPr lang="en-SG" sz="16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723003" y="2595562"/>
            <a:ext cx="0" cy="432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7144946" y="5771967"/>
            <a:ext cx="1025510" cy="6575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Search</a:t>
            </a:r>
            <a:br>
              <a:rPr lang="en-US" sz="1600" b="1" dirty="0" smtClean="0"/>
            </a:br>
            <a:r>
              <a:rPr lang="en-US" sz="1600" b="1" dirty="0" smtClean="0"/>
              <a:t>Manager</a:t>
            </a:r>
            <a:endParaRPr lang="en-SG" sz="1600" b="1" dirty="0"/>
          </a:p>
        </p:txBody>
      </p:sp>
      <p:sp>
        <p:nvSpPr>
          <p:cNvPr id="48" name="Rectangle 47"/>
          <p:cNvSpPr/>
          <p:nvPr/>
        </p:nvSpPr>
        <p:spPr>
          <a:xfrm>
            <a:off x="1316010" y="5567362"/>
            <a:ext cx="177468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SearchQuery</a:t>
            </a:r>
            <a:endParaRPr lang="en-SG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3835660" y="5560762"/>
            <a:ext cx="1774685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SearchDocument</a:t>
            </a:r>
            <a:endParaRPr lang="en-SG" sz="1600" b="1" dirty="0"/>
          </a:p>
        </p:txBody>
      </p:sp>
      <p:sp>
        <p:nvSpPr>
          <p:cNvPr id="50" name="Rectangle 49"/>
          <p:cNvSpPr/>
          <p:nvPr/>
        </p:nvSpPr>
        <p:spPr>
          <a:xfrm>
            <a:off x="3898043" y="3205162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EntitiesDb</a:t>
            </a:r>
            <a:endParaRPr lang="en-SG" sz="1600" b="1" dirty="0"/>
          </a:p>
        </p:txBody>
      </p:sp>
      <p:sp>
        <p:nvSpPr>
          <p:cNvPr id="51" name="Rectangle 50"/>
          <p:cNvSpPr/>
          <p:nvPr/>
        </p:nvSpPr>
        <p:spPr>
          <a:xfrm>
            <a:off x="2706059" y="3735872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CoursesDb</a:t>
            </a:r>
            <a:endParaRPr lang="en-SG" sz="1600" b="1" dirty="0"/>
          </a:p>
        </p:txBody>
      </p:sp>
      <p:sp>
        <p:nvSpPr>
          <p:cNvPr id="52" name="Rectangle 51"/>
          <p:cNvSpPr/>
          <p:nvPr/>
        </p:nvSpPr>
        <p:spPr>
          <a:xfrm>
            <a:off x="2706059" y="4244173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StudentsDb</a:t>
            </a:r>
            <a:endParaRPr lang="en-SG" sz="1600" b="1" dirty="0"/>
          </a:p>
        </p:txBody>
      </p:sp>
      <p:sp>
        <p:nvSpPr>
          <p:cNvPr id="53" name="Rectangle 52"/>
          <p:cNvSpPr/>
          <p:nvPr/>
        </p:nvSpPr>
        <p:spPr>
          <a:xfrm>
            <a:off x="5124431" y="4244173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</a:t>
            </a:r>
            <a:r>
              <a:rPr lang="en-US" sz="1600" b="1" dirty="0" smtClean="0"/>
              <a:t>Db</a:t>
            </a:r>
            <a:endParaRPr lang="en-SG" sz="1600" b="1" dirty="0"/>
          </a:p>
        </p:txBody>
      </p:sp>
      <p:cxnSp>
        <p:nvCxnSpPr>
          <p:cNvPr id="54" name="Elbow Connector 53"/>
          <p:cNvCxnSpPr>
            <a:stCxn id="51" idx="3"/>
            <a:endCxn id="50" idx="2"/>
          </p:cNvCxnSpPr>
          <p:nvPr/>
        </p:nvCxnSpPr>
        <p:spPr>
          <a:xfrm flipV="1">
            <a:off x="4514919" y="3523621"/>
            <a:ext cx="287554" cy="371481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5" idx="1"/>
            <a:endCxn id="50" idx="2"/>
          </p:cNvCxnSpPr>
          <p:nvPr/>
        </p:nvCxnSpPr>
        <p:spPr>
          <a:xfrm rot="10800000">
            <a:off x="4802473" y="3523622"/>
            <a:ext cx="321958" cy="371481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2" idx="3"/>
            <a:endCxn id="50" idx="2"/>
          </p:cNvCxnSpPr>
          <p:nvPr/>
        </p:nvCxnSpPr>
        <p:spPr>
          <a:xfrm flipV="1">
            <a:off x="4514919" y="3523621"/>
            <a:ext cx="287554" cy="879782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1"/>
            <a:endCxn id="50" idx="2"/>
          </p:cNvCxnSpPr>
          <p:nvPr/>
        </p:nvCxnSpPr>
        <p:spPr>
          <a:xfrm rot="10800000">
            <a:off x="4802473" y="3523621"/>
            <a:ext cx="321958" cy="879782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7" idx="1"/>
            <a:endCxn id="49" idx="2"/>
          </p:cNvCxnSpPr>
          <p:nvPr/>
        </p:nvCxnSpPr>
        <p:spPr>
          <a:xfrm rot="10800000">
            <a:off x="4723004" y="5920762"/>
            <a:ext cx="221095" cy="363310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3" idx="1"/>
            <a:endCxn id="48" idx="2"/>
          </p:cNvCxnSpPr>
          <p:nvPr/>
        </p:nvCxnSpPr>
        <p:spPr>
          <a:xfrm rot="10800000">
            <a:off x="2203353" y="5927362"/>
            <a:ext cx="193142" cy="3534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396495" y="6100762"/>
            <a:ext cx="1927085" cy="533400"/>
            <a:chOff x="2546122" y="6345122"/>
            <a:chExt cx="1927085" cy="533400"/>
          </a:xfrm>
        </p:grpSpPr>
        <p:sp>
          <p:nvSpPr>
            <p:cNvPr id="61" name="Rectangle 60"/>
            <p:cNvSpPr/>
            <p:nvPr/>
          </p:nvSpPr>
          <p:spPr>
            <a:xfrm>
              <a:off x="2698522" y="6518522"/>
              <a:ext cx="1774685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22322" y="6442322"/>
              <a:ext cx="1774685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46122" y="6345122"/>
              <a:ext cx="1774685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</a:t>
              </a:r>
              <a:r>
                <a:rPr lang="en-US" sz="1600" b="1" dirty="0" err="1" smtClean="0"/>
                <a:t>SearchQuery</a:t>
              </a:r>
              <a:endParaRPr lang="en-SG" sz="1600" b="1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944098" y="6104072"/>
            <a:ext cx="1927085" cy="512400"/>
            <a:chOff x="7299325" y="6345600"/>
            <a:chExt cx="1927085" cy="512400"/>
          </a:xfrm>
        </p:grpSpPr>
        <p:sp>
          <p:nvSpPr>
            <p:cNvPr id="65" name="Rectangle 64"/>
            <p:cNvSpPr/>
            <p:nvPr/>
          </p:nvSpPr>
          <p:spPr>
            <a:xfrm>
              <a:off x="7451725" y="6498000"/>
              <a:ext cx="1774685" cy="36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375525" y="6421800"/>
              <a:ext cx="1774685" cy="36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299325" y="6345600"/>
              <a:ext cx="1774685" cy="36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</a:t>
              </a:r>
              <a:r>
                <a:rPr lang="en-US" sz="1600" b="1" dirty="0" err="1" smtClean="0"/>
                <a:t>SearchDocument</a:t>
              </a:r>
              <a:endParaRPr lang="en-SG" sz="1600" b="1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2614155" y="977411"/>
            <a:ext cx="180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CourseStudent</a:t>
            </a:r>
            <a:endParaRPr lang="en-SG" sz="1600" b="1" dirty="0"/>
          </a:p>
        </p:txBody>
      </p:sp>
      <p:sp>
        <p:nvSpPr>
          <p:cNvPr id="69" name="Rectangle 68"/>
          <p:cNvSpPr/>
          <p:nvPr/>
        </p:nvSpPr>
        <p:spPr>
          <a:xfrm>
            <a:off x="1355725" y="2069694"/>
            <a:ext cx="108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sp>
        <p:nvSpPr>
          <p:cNvPr id="71" name="Rectangle 70"/>
          <p:cNvSpPr/>
          <p:nvPr/>
        </p:nvSpPr>
        <p:spPr>
          <a:xfrm>
            <a:off x="1359579" y="977411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Account</a:t>
            </a:r>
            <a:endParaRPr lang="en-SG" sz="1600" b="1" dirty="0"/>
          </a:p>
        </p:txBody>
      </p:sp>
      <p:sp>
        <p:nvSpPr>
          <p:cNvPr id="72" name="Rectangle 71"/>
          <p:cNvSpPr/>
          <p:nvPr/>
        </p:nvSpPr>
        <p:spPr>
          <a:xfrm>
            <a:off x="5958931" y="1542049"/>
            <a:ext cx="21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FeedbackSession</a:t>
            </a:r>
            <a:endParaRPr lang="en-SG" sz="1600" b="1" dirty="0"/>
          </a:p>
        </p:txBody>
      </p:sp>
      <p:sp>
        <p:nvSpPr>
          <p:cNvPr id="73" name="Rectangle 72"/>
          <p:cNvSpPr/>
          <p:nvPr/>
        </p:nvSpPr>
        <p:spPr>
          <a:xfrm>
            <a:off x="3657328" y="1540712"/>
            <a:ext cx="21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FeedbackQuestion</a:t>
            </a:r>
            <a:endParaRPr lang="en-SG" sz="1600" b="1" dirty="0"/>
          </a:p>
        </p:txBody>
      </p:sp>
      <p:sp>
        <p:nvSpPr>
          <p:cNvPr id="74" name="Rectangle 73"/>
          <p:cNvSpPr/>
          <p:nvPr/>
        </p:nvSpPr>
        <p:spPr>
          <a:xfrm>
            <a:off x="1355725" y="1537179"/>
            <a:ext cx="21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</a:t>
            </a:r>
            <a:endParaRPr lang="en-SG" sz="1600" b="1" dirty="0"/>
          </a:p>
        </p:txBody>
      </p:sp>
      <p:sp>
        <p:nvSpPr>
          <p:cNvPr id="79" name="Rectangle 78"/>
          <p:cNvSpPr/>
          <p:nvPr/>
        </p:nvSpPr>
        <p:spPr>
          <a:xfrm>
            <a:off x="2694111" y="2069694"/>
            <a:ext cx="1080000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Comment</a:t>
            </a:r>
            <a:endParaRPr lang="en-SG" sz="1600" b="1" dirty="0"/>
          </a:p>
        </p:txBody>
      </p:sp>
      <p:sp>
        <p:nvSpPr>
          <p:cNvPr id="81" name="Rectangle 80"/>
          <p:cNvSpPr/>
          <p:nvPr/>
        </p:nvSpPr>
        <p:spPr>
          <a:xfrm>
            <a:off x="4032497" y="2064962"/>
            <a:ext cx="2880000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FeedbackResponseComment</a:t>
            </a:r>
            <a:endParaRPr lang="en-SG" sz="1600" b="1" dirty="0"/>
          </a:p>
        </p:txBody>
      </p:sp>
      <p:sp>
        <p:nvSpPr>
          <p:cNvPr id="82" name="Rectangle 81"/>
          <p:cNvSpPr/>
          <p:nvPr/>
        </p:nvSpPr>
        <p:spPr>
          <a:xfrm>
            <a:off x="5845711" y="977411"/>
            <a:ext cx="180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StudentProfile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4589933" y="977411"/>
            <a:ext cx="108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Instructor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1971</TotalTime>
  <Words>27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78</cp:revision>
  <dcterms:created xsi:type="dcterms:W3CDTF">2006-08-16T00:00:00Z</dcterms:created>
  <dcterms:modified xsi:type="dcterms:W3CDTF">2017-01-30T12:34:05Z</dcterms:modified>
</cp:coreProperties>
</file>