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D91"/>
    <a:srgbClr val="3B8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20" y="72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30/1/2017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685800"/>
            <a:ext cx="5400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6" y="1535113"/>
            <a:ext cx="477434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6" y="2174875"/>
            <a:ext cx="477434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1"/>
            <a:ext cx="603825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8" y="1435101"/>
            <a:ext cx="355357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0067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19076" y="609600"/>
            <a:ext cx="8991599" cy="6138017"/>
          </a:xfrm>
          <a:prstGeom prst="roundRect">
            <a:avLst>
              <a:gd name="adj" fmla="val 354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Test Driver</a:t>
            </a:r>
            <a:endParaRPr lang="en-SG" sz="1600" b="1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43475" y="990600"/>
            <a:ext cx="4078606" cy="2108239"/>
            <a:chOff x="-1371600" y="1330021"/>
            <a:chExt cx="2514600" cy="2839971"/>
          </a:xfrm>
          <a:solidFill>
            <a:schemeClr val="bg1"/>
          </a:solidFill>
        </p:grpSpPr>
        <p:sp>
          <p:nvSpPr>
            <p:cNvPr id="9" name="Rectangle 8"/>
            <p:cNvSpPr/>
            <p:nvPr/>
          </p:nvSpPr>
          <p:spPr>
            <a:xfrm>
              <a:off x="-1371600" y="1524000"/>
              <a:ext cx="2514600" cy="2645992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::driver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190" y="1330021"/>
              <a:ext cx="887809" cy="193980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47675" y="3244521"/>
            <a:ext cx="8574408" cy="3350696"/>
            <a:chOff x="-1676400" y="1260789"/>
            <a:chExt cx="2819400" cy="5787001"/>
          </a:xfrm>
          <a:solidFill>
            <a:schemeClr val="bg1"/>
          </a:solidFill>
        </p:grpSpPr>
        <p:sp>
          <p:nvSpPr>
            <p:cNvPr id="12" name="Rectangle 11"/>
            <p:cNvSpPr/>
            <p:nvPr/>
          </p:nvSpPr>
          <p:spPr>
            <a:xfrm>
              <a:off x="-1676400" y="1523999"/>
              <a:ext cx="2819400" cy="5523791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test::cases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131" y="1260789"/>
              <a:ext cx="591868" cy="24870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47674" y="994864"/>
            <a:ext cx="4267203" cy="2103975"/>
            <a:chOff x="-1371600" y="1330315"/>
            <a:chExt cx="2514600" cy="2839677"/>
          </a:xfrm>
          <a:solidFill>
            <a:schemeClr val="bg1"/>
          </a:solidFill>
        </p:grpSpPr>
        <p:sp>
          <p:nvSpPr>
            <p:cNvPr id="15" name="Rectangle 14"/>
            <p:cNvSpPr/>
            <p:nvPr/>
          </p:nvSpPr>
          <p:spPr>
            <a:xfrm>
              <a:off x="-1371600" y="1524000"/>
              <a:ext cx="2514600" cy="2645992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test</a:t>
              </a:r>
              <a:r>
                <a:rPr lang="en-US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::</a:t>
              </a:r>
              <a:r>
                <a:rPr lang="en-US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pageobjects</a:t>
              </a:r>
              <a:endParaRPr lang="en-SG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4428" y="1330315"/>
              <a:ext cx="848571" cy="19435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00075" y="2300136"/>
            <a:ext cx="18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BrowserPool</a:t>
            </a:r>
            <a:endParaRPr lang="en-SG" sz="1600" b="1" dirty="0"/>
          </a:p>
        </p:txBody>
      </p:sp>
      <p:sp>
        <p:nvSpPr>
          <p:cNvPr id="63" name="Flowchart: Decision 62"/>
          <p:cNvSpPr/>
          <p:nvPr/>
        </p:nvSpPr>
        <p:spPr>
          <a:xfrm>
            <a:off x="1426795" y="2151306"/>
            <a:ext cx="141518" cy="127830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>
            <a:stCxn id="67" idx="2"/>
            <a:endCxn id="63" idx="0"/>
          </p:cNvCxnSpPr>
          <p:nvPr/>
        </p:nvCxnSpPr>
        <p:spPr>
          <a:xfrm rot="5400000">
            <a:off x="1361730" y="2012960"/>
            <a:ext cx="274170" cy="252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H="1" flipV="1">
            <a:off x="2198126" y="765000"/>
            <a:ext cx="756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57396" y="105475"/>
            <a:ext cx="2062480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Selenium Web Driver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00076" y="1517136"/>
            <a:ext cx="1800000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Browser</a:t>
            </a:r>
            <a:endParaRPr lang="en-SG" sz="1600" b="1" dirty="0"/>
          </a:p>
        </p:txBody>
      </p:sp>
      <p:sp>
        <p:nvSpPr>
          <p:cNvPr id="68" name="Rectangle 67"/>
          <p:cNvSpPr/>
          <p:nvPr/>
        </p:nvSpPr>
        <p:spPr>
          <a:xfrm>
            <a:off x="2659837" y="1512309"/>
            <a:ext cx="1799999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AppPage</a:t>
            </a:r>
            <a:endParaRPr lang="en-SG" sz="1600" b="1" dirty="0"/>
          </a:p>
        </p:txBody>
      </p:sp>
      <p:sp>
        <p:nvSpPr>
          <p:cNvPr id="69" name="Isosceles Triangle 68"/>
          <p:cNvSpPr/>
          <p:nvPr/>
        </p:nvSpPr>
        <p:spPr>
          <a:xfrm>
            <a:off x="3487836" y="1893926"/>
            <a:ext cx="144000" cy="144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grpSp>
        <p:nvGrpSpPr>
          <p:cNvPr id="78" name="Group 77"/>
          <p:cNvGrpSpPr/>
          <p:nvPr/>
        </p:nvGrpSpPr>
        <p:grpSpPr>
          <a:xfrm>
            <a:off x="2659836" y="2355336"/>
            <a:ext cx="1920080" cy="464064"/>
            <a:chOff x="7005724" y="2667000"/>
            <a:chExt cx="1920080" cy="464064"/>
          </a:xfrm>
        </p:grpSpPr>
        <p:sp>
          <p:nvSpPr>
            <p:cNvPr id="79" name="Rectangle 78"/>
            <p:cNvSpPr/>
            <p:nvPr/>
          </p:nvSpPr>
          <p:spPr>
            <a:xfrm>
              <a:off x="7005724" y="2667000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65764" y="2719032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SG" sz="1600" b="1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25804" y="2771064"/>
              <a:ext cx="1800000" cy="36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b="1" dirty="0" smtClean="0"/>
                <a:t>*Page</a:t>
              </a:r>
              <a:endParaRPr lang="en-SG" sz="1600" b="1" dirty="0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5095875" y="2459400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GaeSimulation</a:t>
            </a:r>
            <a:endParaRPr lang="en-SG" sz="1600" b="1" dirty="0"/>
          </a:p>
        </p:txBody>
      </p:sp>
      <p:sp>
        <p:nvSpPr>
          <p:cNvPr id="88" name="Rectangle 87"/>
          <p:cNvSpPr/>
          <p:nvPr/>
        </p:nvSpPr>
        <p:spPr>
          <a:xfrm>
            <a:off x="7074600" y="1981377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EmailAccount</a:t>
            </a:r>
            <a:endParaRPr lang="en-SG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7074600" y="2459400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</a:t>
            </a:r>
            <a:endParaRPr lang="en-SG" sz="1600" b="1" dirty="0"/>
          </a:p>
        </p:txBody>
      </p:sp>
      <p:sp>
        <p:nvSpPr>
          <p:cNvPr id="94" name="Rectangle 93"/>
          <p:cNvSpPr/>
          <p:nvPr/>
        </p:nvSpPr>
        <p:spPr>
          <a:xfrm>
            <a:off x="7075249" y="1503355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TestProperties</a:t>
            </a:r>
            <a:endParaRPr lang="en-SG" sz="1600" b="1" dirty="0"/>
          </a:p>
        </p:txBody>
      </p:sp>
      <p:sp>
        <p:nvSpPr>
          <p:cNvPr id="96" name="Rectangle 95"/>
          <p:cNvSpPr/>
          <p:nvPr/>
        </p:nvSpPr>
        <p:spPr>
          <a:xfrm>
            <a:off x="5095875" y="1500553"/>
            <a:ext cx="1800000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FileHelper</a:t>
            </a:r>
            <a:endParaRPr lang="en-SG" sz="1600" b="1" dirty="0"/>
          </a:p>
        </p:txBody>
      </p:sp>
      <p:grpSp>
        <p:nvGrpSpPr>
          <p:cNvPr id="98" name="Group 97"/>
          <p:cNvGrpSpPr/>
          <p:nvPr/>
        </p:nvGrpSpPr>
        <p:grpSpPr>
          <a:xfrm>
            <a:off x="600076" y="3505200"/>
            <a:ext cx="2497311" cy="1539074"/>
            <a:chOff x="3190875" y="1032304"/>
            <a:chExt cx="2362200" cy="1396653"/>
          </a:xfrm>
          <a:solidFill>
            <a:schemeClr val="bg1">
              <a:lumMod val="75000"/>
            </a:schemeClr>
          </a:solidFill>
        </p:grpSpPr>
        <p:sp>
          <p:nvSpPr>
            <p:cNvPr id="99" name="Rectangle 35"/>
            <p:cNvSpPr/>
            <p:nvPr/>
          </p:nvSpPr>
          <p:spPr>
            <a:xfrm>
              <a:off x="3190875" y="1032304"/>
              <a:ext cx="2362200" cy="1396653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 anchorCtr="0"/>
            <a:lstStyle/>
            <a:p>
              <a:r>
                <a:rPr lang="en-US" sz="1400" b="1" dirty="0" smtClean="0"/>
                <a:t>::logic, ::storage, ::action, ::automated, ::search</a:t>
              </a:r>
              <a:endParaRPr lang="en-SG" sz="1400" b="1" dirty="0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4714875" y="116393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324475" y="3505200"/>
            <a:ext cx="2362200" cy="872695"/>
            <a:chOff x="3190875" y="1032305"/>
            <a:chExt cx="2362200" cy="872695"/>
          </a:xfrm>
          <a:solidFill>
            <a:schemeClr val="bg1">
              <a:lumMod val="75000"/>
            </a:schemeClr>
          </a:solidFill>
        </p:grpSpPr>
        <p:sp>
          <p:nvSpPr>
            <p:cNvPr id="102" name="Rectangle 35"/>
            <p:cNvSpPr/>
            <p:nvPr/>
          </p:nvSpPr>
          <p:spPr>
            <a:xfrm>
              <a:off x="3190875" y="1032305"/>
              <a:ext cx="2362200" cy="872695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</a:t>
              </a:r>
              <a:r>
                <a:rPr lang="en-US" sz="1400" b="1" dirty="0" err="1" smtClean="0"/>
                <a:t>browsertests</a:t>
              </a:r>
              <a:endParaRPr lang="en-SG" sz="1400" b="1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7772276" y="5528131"/>
            <a:ext cx="1066800" cy="491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Base</a:t>
            </a:r>
            <a:br>
              <a:rPr lang="en-US" sz="1600" b="1" dirty="0"/>
            </a:br>
            <a:r>
              <a:rPr lang="en-US" sz="1600" b="1" dirty="0" err="1"/>
              <a:t>TestCase</a:t>
            </a:r>
            <a:endParaRPr lang="en-SG" sz="1600" b="1" dirty="0"/>
          </a:p>
        </p:txBody>
      </p:sp>
      <p:sp>
        <p:nvSpPr>
          <p:cNvPr id="106" name="Isosceles Triangle 105"/>
          <p:cNvSpPr/>
          <p:nvPr/>
        </p:nvSpPr>
        <p:spPr>
          <a:xfrm rot="5400000">
            <a:off x="7551300" y="5664293"/>
            <a:ext cx="216000" cy="216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10" name="Rectangle 109"/>
          <p:cNvSpPr/>
          <p:nvPr/>
        </p:nvSpPr>
        <p:spPr>
          <a:xfrm>
            <a:off x="3219675" y="4860418"/>
            <a:ext cx="1800000" cy="64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err="1" smtClean="0"/>
              <a:t>BaseComponent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TestCase</a:t>
            </a:r>
            <a:endParaRPr lang="en-SG" sz="1600" b="1" dirty="0"/>
          </a:p>
        </p:txBody>
      </p:sp>
      <p:sp>
        <p:nvSpPr>
          <p:cNvPr id="113" name="Rectangle 112"/>
          <p:cNvSpPr/>
          <p:nvPr/>
        </p:nvSpPr>
        <p:spPr>
          <a:xfrm>
            <a:off x="5605576" y="4838400"/>
            <a:ext cx="1800000" cy="64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BaseTestCaseWith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DatastoreAccess</a:t>
            </a:r>
            <a:endParaRPr lang="en-SG" sz="1600" b="1" dirty="0"/>
          </a:p>
        </p:txBody>
      </p:sp>
      <p:cxnSp>
        <p:nvCxnSpPr>
          <p:cNvPr id="114" name="Elbow Connector 113"/>
          <p:cNvCxnSpPr>
            <a:stCxn id="113" idx="2"/>
            <a:endCxn id="106" idx="3"/>
          </p:cNvCxnSpPr>
          <p:nvPr/>
        </p:nvCxnSpPr>
        <p:spPr>
          <a:xfrm rot="16200000" flipH="1">
            <a:off x="6885492" y="5106484"/>
            <a:ext cx="285893" cy="1045724"/>
          </a:xfrm>
          <a:prstGeom prst="bentConnector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20" name="Elbow Connector 119"/>
          <p:cNvCxnSpPr>
            <a:stCxn id="110" idx="3"/>
            <a:endCxn id="135" idx="3"/>
          </p:cNvCxnSpPr>
          <p:nvPr/>
        </p:nvCxnSpPr>
        <p:spPr>
          <a:xfrm flipV="1">
            <a:off x="5019675" y="5081969"/>
            <a:ext cx="396856" cy="102449"/>
          </a:xfrm>
          <a:prstGeom prst="bentConnector3">
            <a:avLst>
              <a:gd name="adj1" fmla="val 50000"/>
            </a:avLst>
          </a:prstGeom>
          <a:ln>
            <a:solidFill>
              <a:srgbClr val="357D9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21" name="Isosceles Triangle 120"/>
          <p:cNvSpPr/>
          <p:nvPr/>
        </p:nvSpPr>
        <p:spPr>
          <a:xfrm rot="10800000" flipH="1">
            <a:off x="6397576" y="4625923"/>
            <a:ext cx="216000" cy="216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22" name="Rectangle 121"/>
          <p:cNvSpPr/>
          <p:nvPr/>
        </p:nvSpPr>
        <p:spPr>
          <a:xfrm>
            <a:off x="5444288" y="3916524"/>
            <a:ext cx="2129427" cy="365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Browser tests</a:t>
            </a:r>
            <a:endParaRPr lang="en-SG" sz="1600" b="1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715878" y="5614500"/>
            <a:ext cx="5568721" cy="906770"/>
            <a:chOff x="3190875" y="998810"/>
            <a:chExt cx="2362200" cy="1224050"/>
          </a:xfrm>
          <a:solidFill>
            <a:schemeClr val="bg1">
              <a:lumMod val="75000"/>
            </a:schemeClr>
          </a:solidFill>
        </p:grpSpPr>
        <p:sp>
          <p:nvSpPr>
            <p:cNvPr id="127" name="Rectangle 35"/>
            <p:cNvSpPr/>
            <p:nvPr/>
          </p:nvSpPr>
          <p:spPr>
            <a:xfrm>
              <a:off x="3190875" y="998810"/>
              <a:ext cx="2362200" cy="1224050"/>
            </a:xfrm>
            <a:custGeom>
              <a:avLst/>
              <a:gdLst/>
              <a:ahLst/>
              <a:cxnLst/>
              <a:rect l="l" t="t" r="r" b="b"/>
              <a:pathLst>
                <a:path w="2362200" h="1101295">
                  <a:moveTo>
                    <a:pt x="1524000" y="0"/>
                  </a:moveTo>
                  <a:lnTo>
                    <a:pt x="2361824" y="0"/>
                  </a:lnTo>
                  <a:lnTo>
                    <a:pt x="2361824" y="129015"/>
                  </a:lnTo>
                  <a:lnTo>
                    <a:pt x="2362200" y="129015"/>
                  </a:lnTo>
                  <a:lnTo>
                    <a:pt x="2362200" y="1101295"/>
                  </a:lnTo>
                  <a:lnTo>
                    <a:pt x="0" y="1101295"/>
                  </a:lnTo>
                  <a:lnTo>
                    <a:pt x="0" y="129015"/>
                  </a:lnTo>
                  <a:lnTo>
                    <a:pt x="1524000" y="12901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 anchorCtr="0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1400" b="1" dirty="0" smtClean="0"/>
                <a:t>::</a:t>
              </a:r>
              <a:r>
                <a:rPr lang="en-US" sz="1400" b="1" dirty="0" err="1" smtClean="0"/>
                <a:t>testdriver</a:t>
              </a:r>
              <a:r>
                <a:rPr lang="en-US" sz="1400" b="1" dirty="0" smtClean="0"/>
                <a:t>, ::</a:t>
              </a:r>
              <a:r>
                <a:rPr lang="en-US" sz="1400" b="1" dirty="0" err="1" smtClean="0"/>
                <a:t>datatransfer</a:t>
              </a:r>
              <a:r>
                <a:rPr lang="en-US" sz="1400" b="1" dirty="0" smtClean="0"/>
                <a:t>, ::</a:t>
              </a:r>
              <a:r>
                <a:rPr lang="en-US" sz="1400" b="1" dirty="0" err="1" smtClean="0"/>
                <a:t>util</a:t>
              </a:r>
              <a:r>
                <a:rPr lang="en-US" sz="1400" b="1" dirty="0" smtClean="0"/>
                <a:t>, ::</a:t>
              </a:r>
              <a:r>
                <a:rPr lang="en-US" sz="1400" b="1" dirty="0" err="1" smtClean="0"/>
                <a:t>pagedata</a:t>
              </a:r>
              <a:r>
                <a:rPr lang="en-US" sz="1400" b="1" dirty="0" smtClean="0"/>
                <a:t> </a:t>
              </a:r>
              <a:endParaRPr lang="en-SG" sz="1400" b="1" dirty="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4714875" y="1123350"/>
              <a:ext cx="838200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826352" y="6040800"/>
            <a:ext cx="5336323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Test cases that do not need simulated GAE environment</a:t>
            </a:r>
            <a:endParaRPr lang="en-SG" sz="1600" b="1" dirty="0"/>
          </a:p>
        </p:txBody>
      </p:sp>
      <p:sp>
        <p:nvSpPr>
          <p:cNvPr id="130" name="Rectangle 129"/>
          <p:cNvSpPr/>
          <p:nvPr/>
        </p:nvSpPr>
        <p:spPr>
          <a:xfrm>
            <a:off x="916886" y="4187757"/>
            <a:ext cx="1831462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 smtClean="0"/>
              <a:t>Test cases that need simulated GAE environment</a:t>
            </a:r>
            <a:endParaRPr lang="en-SG" sz="1600" b="1" dirty="0"/>
          </a:p>
        </p:txBody>
      </p:sp>
      <p:cxnSp>
        <p:nvCxnSpPr>
          <p:cNvPr id="131" name="Elbow Connector 130"/>
          <p:cNvCxnSpPr>
            <a:stCxn id="129" idx="3"/>
            <a:endCxn id="132" idx="3"/>
          </p:cNvCxnSpPr>
          <p:nvPr/>
        </p:nvCxnSpPr>
        <p:spPr>
          <a:xfrm>
            <a:off x="6162675" y="6220800"/>
            <a:ext cx="2143001" cy="44611"/>
          </a:xfrm>
          <a:prstGeom prst="bentConnector4">
            <a:avLst>
              <a:gd name="adj1" fmla="val 47480"/>
              <a:gd name="adj2" fmla="val 6124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2" name="Isosceles Triangle 131"/>
          <p:cNvSpPr/>
          <p:nvPr/>
        </p:nvSpPr>
        <p:spPr>
          <a:xfrm>
            <a:off x="8197676" y="6049411"/>
            <a:ext cx="216000" cy="216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sp>
        <p:nvSpPr>
          <p:cNvPr id="133" name="Isosceles Triangle 132"/>
          <p:cNvSpPr/>
          <p:nvPr/>
        </p:nvSpPr>
        <p:spPr>
          <a:xfrm rot="5400000">
            <a:off x="2974875" y="5081968"/>
            <a:ext cx="216000" cy="216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SG"/>
          </a:p>
        </p:txBody>
      </p:sp>
      <p:cxnSp>
        <p:nvCxnSpPr>
          <p:cNvPr id="134" name="Elbow Connector 133"/>
          <p:cNvCxnSpPr>
            <a:stCxn id="133" idx="3"/>
            <a:endCxn id="130" idx="2"/>
          </p:cNvCxnSpPr>
          <p:nvPr/>
        </p:nvCxnSpPr>
        <p:spPr>
          <a:xfrm rot="10800000">
            <a:off x="1832617" y="4949758"/>
            <a:ext cx="1142258" cy="24021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5" name="Isosceles Triangle 134"/>
          <p:cNvSpPr/>
          <p:nvPr/>
        </p:nvSpPr>
        <p:spPr>
          <a:xfrm rot="5400000">
            <a:off x="5416531" y="4973969"/>
            <a:ext cx="216000" cy="216000"/>
          </a:xfrm>
          <a:prstGeom prst="triangle">
            <a:avLst/>
          </a:prstGeom>
          <a:ln>
            <a:solidFill>
              <a:srgbClr val="3B889E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/>
          </a:p>
        </p:txBody>
      </p:sp>
      <p:cxnSp>
        <p:nvCxnSpPr>
          <p:cNvPr id="136" name="Elbow Connector 135"/>
          <p:cNvCxnSpPr>
            <a:stCxn id="121" idx="3"/>
            <a:endCxn id="122" idx="2"/>
          </p:cNvCxnSpPr>
          <p:nvPr/>
        </p:nvCxnSpPr>
        <p:spPr>
          <a:xfrm rot="5400000" flipH="1" flipV="1">
            <a:off x="6337094" y="4454015"/>
            <a:ext cx="343816" cy="0"/>
          </a:xfrm>
          <a:prstGeom prst="bentConnector3">
            <a:avLst>
              <a:gd name="adj1" fmla="val 50000"/>
            </a:avLst>
          </a:prstGeom>
          <a:ln>
            <a:solidFill>
              <a:srgbClr val="357D9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38" name="Elbow Connector 137"/>
          <p:cNvCxnSpPr>
            <a:stCxn id="113" idx="3"/>
            <a:endCxn id="89" idx="2"/>
          </p:cNvCxnSpPr>
          <p:nvPr/>
        </p:nvCxnSpPr>
        <p:spPr>
          <a:xfrm flipV="1">
            <a:off x="7405576" y="2819400"/>
            <a:ext cx="569024" cy="234300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6" name="Elbow Connector 145"/>
          <p:cNvCxnSpPr>
            <a:stCxn id="110" idx="0"/>
            <a:endCxn id="87" idx="2"/>
          </p:cNvCxnSpPr>
          <p:nvPr/>
        </p:nvCxnSpPr>
        <p:spPr>
          <a:xfrm rot="5400000" flipH="1" flipV="1">
            <a:off x="4037266" y="2901809"/>
            <a:ext cx="2041018" cy="1876200"/>
          </a:xfrm>
          <a:prstGeom prst="bentConnector3">
            <a:avLst>
              <a:gd name="adj1" fmla="val 66717"/>
            </a:avLst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0" name="Straight Arrow Connector 159"/>
          <p:cNvCxnSpPr/>
          <p:nvPr/>
        </p:nvCxnSpPr>
        <p:spPr>
          <a:xfrm rot="16200000">
            <a:off x="6780675" y="3268200"/>
            <a:ext cx="28800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1" name="Straight Arrow Connector 160"/>
          <p:cNvCxnSpPr>
            <a:endCxn id="89" idx="3"/>
          </p:cNvCxnSpPr>
          <p:nvPr/>
        </p:nvCxnSpPr>
        <p:spPr>
          <a:xfrm flipH="1" flipV="1">
            <a:off x="8874600" y="2639400"/>
            <a:ext cx="6120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415418" y="2487548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>
            <a:endCxn id="96" idx="0"/>
          </p:cNvCxnSpPr>
          <p:nvPr/>
        </p:nvCxnSpPr>
        <p:spPr>
          <a:xfrm flipH="1">
            <a:off x="5995875" y="381000"/>
            <a:ext cx="0" cy="111955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142865" y="105475"/>
            <a:ext cx="1721307" cy="288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Local files for testing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endCxn id="88" idx="3"/>
          </p:cNvCxnSpPr>
          <p:nvPr/>
        </p:nvCxnSpPr>
        <p:spPr>
          <a:xfrm flipH="1" flipV="1">
            <a:off x="8874600" y="2161377"/>
            <a:ext cx="6120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355343" y="2007488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Email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75" name="Straight Connector 174"/>
          <p:cNvCxnSpPr>
            <a:stCxn id="69" idx="3"/>
            <a:endCxn id="79" idx="0"/>
          </p:cNvCxnSpPr>
          <p:nvPr/>
        </p:nvCxnSpPr>
        <p:spPr>
          <a:xfrm>
            <a:off x="3559836" y="2037926"/>
            <a:ext cx="0" cy="31741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76" name="TextBox 175"/>
          <p:cNvSpPr txBox="1"/>
          <p:nvPr/>
        </p:nvSpPr>
        <p:spPr>
          <a:xfrm>
            <a:off x="9346760" y="3762635"/>
            <a:ext cx="131925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BackDoorLogic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77" name="Elbow Connector 176"/>
          <p:cNvCxnSpPr>
            <a:stCxn id="110" idx="0"/>
            <a:endCxn id="176" idx="2"/>
          </p:cNvCxnSpPr>
          <p:nvPr/>
        </p:nvCxnSpPr>
        <p:spPr>
          <a:xfrm rot="5400000" flipH="1" flipV="1">
            <a:off x="6668029" y="1522058"/>
            <a:ext cx="790006" cy="58867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olded Corner 185"/>
          <p:cNvSpPr/>
          <p:nvPr/>
        </p:nvSpPr>
        <p:spPr>
          <a:xfrm>
            <a:off x="8564687" y="138929"/>
            <a:ext cx="1800000" cy="36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test.properties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88" name="Folded Corner 187"/>
          <p:cNvSpPr/>
          <p:nvPr/>
        </p:nvSpPr>
        <p:spPr>
          <a:xfrm>
            <a:off x="9254284" y="450600"/>
            <a:ext cx="1440000" cy="54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appengine-web.xml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 flipV="1">
            <a:off x="9024075" y="4973969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94" idx="0"/>
            <a:endCxn id="186" idx="1"/>
          </p:cNvCxnSpPr>
          <p:nvPr/>
        </p:nvCxnSpPr>
        <p:spPr>
          <a:xfrm rot="5400000" flipH="1" flipV="1">
            <a:off x="7677755" y="616423"/>
            <a:ext cx="1184426" cy="589438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9591675" y="4793969"/>
            <a:ext cx="1076815" cy="360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TestNG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193" name="Elbow Connector 192"/>
          <p:cNvCxnSpPr>
            <a:stCxn id="122" idx="1"/>
            <a:endCxn id="81" idx="2"/>
          </p:cNvCxnSpPr>
          <p:nvPr/>
        </p:nvCxnSpPr>
        <p:spPr>
          <a:xfrm rot="10800000">
            <a:off x="3679916" y="2819400"/>
            <a:ext cx="1764372" cy="1279916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74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Wilson Kurniawan</cp:lastModifiedBy>
  <cp:revision>74</cp:revision>
  <dcterms:created xsi:type="dcterms:W3CDTF">2006-08-16T00:00:00Z</dcterms:created>
  <dcterms:modified xsi:type="dcterms:W3CDTF">2017-01-30T11:34:43Z</dcterms:modified>
</cp:coreProperties>
</file>