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875" y="934453"/>
            <a:ext cx="9008513" cy="4704347"/>
            <a:chOff x="77875" y="934453"/>
            <a:chExt cx="9008513" cy="47043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8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71" y="934453"/>
              <a:ext cx="8960917" cy="449580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lowchart: Connector 3"/>
            <p:cNvSpPr/>
            <p:nvPr/>
          </p:nvSpPr>
          <p:spPr>
            <a:xfrm>
              <a:off x="77875" y="4393732"/>
              <a:ext cx="342900" cy="342900"/>
            </a:xfrm>
            <a:prstGeom prst="flowChartConnector">
              <a:avLst/>
            </a:prstGeom>
            <a:solidFill>
              <a:srgbClr val="0070C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C.1</a:t>
              </a:r>
              <a:endParaRPr lang="en-SG" sz="1400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303918" y="3906253"/>
              <a:ext cx="342900" cy="342900"/>
            </a:xfrm>
            <a:prstGeom prst="flowChartConnector">
              <a:avLst/>
            </a:prstGeom>
            <a:solidFill>
              <a:srgbClr val="00B05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S.1</a:t>
              </a:r>
              <a:endParaRPr lang="en-SG" sz="1400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872484" y="3201403"/>
              <a:ext cx="342900" cy="342900"/>
            </a:xfrm>
            <a:prstGeom prst="flowChartConnector">
              <a:avLst/>
            </a:prstGeom>
            <a:solidFill>
              <a:srgbClr val="0070C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C.2</a:t>
              </a:r>
              <a:endParaRPr lang="en-SG" sz="1400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7405908" y="5295900"/>
              <a:ext cx="342900" cy="342900"/>
            </a:xfrm>
            <a:prstGeom prst="flowChartConnector">
              <a:avLst/>
            </a:prstGeom>
            <a:solidFill>
              <a:srgbClr val="7030A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L.1</a:t>
              </a:r>
              <a:endParaRPr lang="en-SG" sz="14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142368" y="2437598"/>
              <a:ext cx="342900" cy="342900"/>
            </a:xfrm>
            <a:prstGeom prst="flowChartConnector">
              <a:avLst/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A.1</a:t>
              </a:r>
              <a:endParaRPr lang="en-SG" sz="1400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399918" y="5295900"/>
              <a:ext cx="342900" cy="342900"/>
            </a:xfrm>
            <a:prstGeom prst="flowChartConnector">
              <a:avLst/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A.2</a:t>
              </a:r>
              <a:endParaRPr lang="en-SG" sz="1400" dirty="0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7234458" y="1886953"/>
              <a:ext cx="342900" cy="342900"/>
            </a:xfrm>
            <a:prstGeom prst="flowChartConnector">
              <a:avLst/>
            </a:prstGeom>
            <a:solidFill>
              <a:srgbClr val="00B05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S.2</a:t>
              </a:r>
              <a:endParaRPr lang="en-SG" sz="1400" dirty="0"/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7521913" y="4503520"/>
              <a:ext cx="228600" cy="122261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8571368" y="4896853"/>
              <a:ext cx="0" cy="332272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rot="10800000">
              <a:off x="6910608" y="1772653"/>
              <a:ext cx="228600" cy="664945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894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3</cp:revision>
  <dcterms:created xsi:type="dcterms:W3CDTF">2006-08-16T00:00:00Z</dcterms:created>
  <dcterms:modified xsi:type="dcterms:W3CDTF">2013-12-18T10:21:02Z</dcterms:modified>
</cp:coreProperties>
</file>