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439400" cy="7559675"/>
  <p:notesSz cx="6858000" cy="9144000"/>
  <p:defaultTextStyle>
    <a:defPPr>
      <a:defRPr lang="en-US"/>
    </a:defPPr>
    <a:lvl1pPr marL="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2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>
      <p:cViewPr varScale="1">
        <p:scale>
          <a:sx n="64" d="100"/>
          <a:sy n="64" d="100"/>
        </p:scale>
        <p:origin x="1338" y="66"/>
      </p:cViewPr>
      <p:guideLst>
        <p:guide orient="horz" pos="2382"/>
        <p:guide pos="328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90588-295F-46D9-AA84-06B159A30412}" type="datetimeFigureOut">
              <a:rPr lang="en-AU" smtClean="0"/>
              <a:t>31/01/2017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8B510-204F-42AC-AE71-BFB3CF41F0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131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A2AC-D691-437C-A69B-81ECFE08AD4B}" type="datetimeFigureOut">
              <a:rPr lang="en-SG" smtClean="0"/>
              <a:t>31/1/2017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2038" y="685800"/>
            <a:ext cx="47339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BE1C-C7AD-4E37-AA52-B519CDD79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10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2038" y="685800"/>
            <a:ext cx="47339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1BE1C-C7AD-4E37-AA52-B519CDD7921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822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55" y="2348406"/>
            <a:ext cx="8873491" cy="16204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5920" y="4283818"/>
            <a:ext cx="7307579" cy="193191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6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8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2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3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9" y="302741"/>
            <a:ext cx="9395461" cy="12599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1979" y="1763930"/>
            <a:ext cx="9395461" cy="49890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8571" y="302741"/>
            <a:ext cx="2348865" cy="645022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1974" y="302741"/>
            <a:ext cx="6872605" cy="64502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9" y="302741"/>
            <a:ext cx="9395461" cy="12599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979" y="1763930"/>
            <a:ext cx="9395461" cy="49890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642" y="4857796"/>
            <a:ext cx="8873491" cy="1501436"/>
          </a:xfrm>
          <a:prstGeom prst="rect">
            <a:avLst/>
          </a:prstGeo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642" y="3204118"/>
            <a:ext cx="8873491" cy="16536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2172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34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517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689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861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3034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520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737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9" y="302741"/>
            <a:ext cx="9395461" cy="12599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972" y="1763930"/>
            <a:ext cx="4610735" cy="4989036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6695" y="1763930"/>
            <a:ext cx="4610735" cy="4989036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9" y="302741"/>
            <a:ext cx="9395461" cy="125994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979" y="1692181"/>
            <a:ext cx="4612548" cy="7052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/>
            </a:lvl1pPr>
            <a:lvl2pPr marL="421723" indent="0">
              <a:buNone/>
              <a:defRPr sz="1800" b="1"/>
            </a:lvl2pPr>
            <a:lvl3pPr marL="843447" indent="0">
              <a:buNone/>
              <a:defRPr sz="1700" b="1"/>
            </a:lvl3pPr>
            <a:lvl4pPr marL="1265171" indent="0">
              <a:buNone/>
              <a:defRPr sz="1500" b="1"/>
            </a:lvl4pPr>
            <a:lvl5pPr marL="1686894" indent="0">
              <a:buNone/>
              <a:defRPr sz="1500" b="1"/>
            </a:lvl5pPr>
            <a:lvl6pPr marL="2108616" indent="0">
              <a:buNone/>
              <a:defRPr sz="1500" b="1"/>
            </a:lvl6pPr>
            <a:lvl7pPr marL="2530340" indent="0">
              <a:buNone/>
              <a:defRPr sz="1500" b="1"/>
            </a:lvl7pPr>
            <a:lvl8pPr marL="2952063" indent="0">
              <a:buNone/>
              <a:defRPr sz="1500" b="1"/>
            </a:lvl8pPr>
            <a:lvl9pPr marL="337378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9" y="2397404"/>
            <a:ext cx="4612548" cy="43555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03073" y="1692181"/>
            <a:ext cx="4614360" cy="7052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/>
            </a:lvl1pPr>
            <a:lvl2pPr marL="421723" indent="0">
              <a:buNone/>
              <a:defRPr sz="1800" b="1"/>
            </a:lvl2pPr>
            <a:lvl3pPr marL="843447" indent="0">
              <a:buNone/>
              <a:defRPr sz="1700" b="1"/>
            </a:lvl3pPr>
            <a:lvl4pPr marL="1265171" indent="0">
              <a:buNone/>
              <a:defRPr sz="1500" b="1"/>
            </a:lvl4pPr>
            <a:lvl5pPr marL="1686894" indent="0">
              <a:buNone/>
              <a:defRPr sz="1500" b="1"/>
            </a:lvl5pPr>
            <a:lvl6pPr marL="2108616" indent="0">
              <a:buNone/>
              <a:defRPr sz="1500" b="1"/>
            </a:lvl6pPr>
            <a:lvl7pPr marL="2530340" indent="0">
              <a:buNone/>
              <a:defRPr sz="1500" b="1"/>
            </a:lvl7pPr>
            <a:lvl8pPr marL="2952063" indent="0">
              <a:buNone/>
              <a:defRPr sz="1500" b="1"/>
            </a:lvl8pPr>
            <a:lvl9pPr marL="337378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03073" y="2397404"/>
            <a:ext cx="4614360" cy="43555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9" y="302741"/>
            <a:ext cx="9395461" cy="12599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6" y="300989"/>
            <a:ext cx="3434492" cy="1280946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516" y="300988"/>
            <a:ext cx="5835915" cy="645197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1976" y="1581932"/>
            <a:ext cx="3434492" cy="5171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  <a:lvl2pPr marL="421723" indent="0">
              <a:buNone/>
              <a:defRPr sz="1100"/>
            </a:lvl2pPr>
            <a:lvl3pPr marL="843447" indent="0">
              <a:buNone/>
              <a:defRPr sz="900"/>
            </a:lvl3pPr>
            <a:lvl4pPr marL="1265171" indent="0">
              <a:buNone/>
              <a:defRPr sz="800"/>
            </a:lvl4pPr>
            <a:lvl5pPr marL="1686894" indent="0">
              <a:buNone/>
              <a:defRPr sz="800"/>
            </a:lvl5pPr>
            <a:lvl6pPr marL="2108616" indent="0">
              <a:buNone/>
              <a:defRPr sz="800"/>
            </a:lvl6pPr>
            <a:lvl7pPr marL="2530340" indent="0">
              <a:buNone/>
              <a:defRPr sz="800"/>
            </a:lvl7pPr>
            <a:lvl8pPr marL="2952063" indent="0">
              <a:buNone/>
              <a:defRPr sz="800"/>
            </a:lvl8pPr>
            <a:lvl9pPr marL="337378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205" y="5291774"/>
            <a:ext cx="6263640" cy="624724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46205" y="675476"/>
            <a:ext cx="6263640" cy="45358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/>
            </a:lvl1pPr>
            <a:lvl2pPr marL="421723" indent="0">
              <a:buNone/>
              <a:defRPr sz="2600"/>
            </a:lvl2pPr>
            <a:lvl3pPr marL="843447" indent="0">
              <a:buNone/>
              <a:defRPr sz="2200"/>
            </a:lvl3pPr>
            <a:lvl4pPr marL="1265171" indent="0">
              <a:buNone/>
              <a:defRPr sz="1800"/>
            </a:lvl4pPr>
            <a:lvl5pPr marL="1686894" indent="0">
              <a:buNone/>
              <a:defRPr sz="1800"/>
            </a:lvl5pPr>
            <a:lvl6pPr marL="2108616" indent="0">
              <a:buNone/>
              <a:defRPr sz="1800"/>
            </a:lvl6pPr>
            <a:lvl7pPr marL="2530340" indent="0">
              <a:buNone/>
              <a:defRPr sz="1800"/>
            </a:lvl7pPr>
            <a:lvl8pPr marL="2952063" indent="0">
              <a:buNone/>
              <a:defRPr sz="1800"/>
            </a:lvl8pPr>
            <a:lvl9pPr marL="3373787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205" y="5916500"/>
            <a:ext cx="6263640" cy="887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  <a:lvl2pPr marL="421723" indent="0">
              <a:buNone/>
              <a:defRPr sz="1100"/>
            </a:lvl2pPr>
            <a:lvl3pPr marL="843447" indent="0">
              <a:buNone/>
              <a:defRPr sz="900"/>
            </a:lvl3pPr>
            <a:lvl4pPr marL="1265171" indent="0">
              <a:buNone/>
              <a:defRPr sz="800"/>
            </a:lvl4pPr>
            <a:lvl5pPr marL="1686894" indent="0">
              <a:buNone/>
              <a:defRPr sz="800"/>
            </a:lvl5pPr>
            <a:lvl6pPr marL="2108616" indent="0">
              <a:buNone/>
              <a:defRPr sz="800"/>
            </a:lvl6pPr>
            <a:lvl7pPr marL="2530340" indent="0">
              <a:buNone/>
              <a:defRPr sz="800"/>
            </a:lvl7pPr>
            <a:lvl8pPr marL="2952063" indent="0">
              <a:buNone/>
              <a:defRPr sz="800"/>
            </a:lvl8pPr>
            <a:lvl9pPr marL="337378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333501" y="158773"/>
            <a:ext cx="8305270" cy="7242130"/>
          </a:xfrm>
          <a:prstGeom prst="roundRect">
            <a:avLst>
              <a:gd name="adj" fmla="val 358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UI</a:t>
            </a:r>
            <a:endParaRPr lang="en-SG" sz="1600" b="1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90873" y="503237"/>
            <a:ext cx="7955196" cy="1255734"/>
            <a:chOff x="-4503450" y="1371600"/>
            <a:chExt cx="5636997" cy="4166353"/>
          </a:xfrm>
          <a:solidFill>
            <a:schemeClr val="bg1"/>
          </a:solidFill>
        </p:grpSpPr>
        <p:sp>
          <p:nvSpPr>
            <p:cNvPr id="10" name="Rectangle 9"/>
            <p:cNvSpPr/>
            <p:nvPr/>
          </p:nvSpPr>
          <p:spPr>
            <a:xfrm>
              <a:off x="-4503450" y="1930401"/>
              <a:ext cx="5636997" cy="3607552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t" anchorCtr="0"/>
            <a:lstStyle/>
            <a:p>
              <a:pPr algn="r"/>
              <a:r>
                <a:rPr lang="en-SG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SG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::automated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8377" y="1371600"/>
              <a:ext cx="935170" cy="558800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1504438" y="5075237"/>
            <a:ext cx="4281095" cy="2209800"/>
            <a:chOff x="-6244711" y="1678727"/>
            <a:chExt cx="7387711" cy="2677315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-6244711" y="1853192"/>
              <a:ext cx="7387711" cy="2502850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::website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754876" y="1678727"/>
              <a:ext cx="1897875" cy="174465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9" name="Rounded Rectangle 38"/>
          <p:cNvSpPr/>
          <p:nvPr userDrawn="1"/>
        </p:nvSpPr>
        <p:spPr>
          <a:xfrm>
            <a:off x="9868745" y="158773"/>
            <a:ext cx="931162" cy="7284232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10336957" y="-93860"/>
            <a:ext cx="620774" cy="77473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0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504438" y="1874838"/>
            <a:ext cx="7955196" cy="3124201"/>
            <a:chOff x="-4503450" y="1371600"/>
            <a:chExt cx="5636997" cy="10365672"/>
          </a:xfrm>
          <a:solidFill>
            <a:schemeClr val="bg1"/>
          </a:solidFill>
        </p:grpSpPr>
        <p:sp>
          <p:nvSpPr>
            <p:cNvPr id="19" name="Rectangle 18"/>
            <p:cNvSpPr/>
            <p:nvPr/>
          </p:nvSpPr>
          <p:spPr>
            <a:xfrm>
              <a:off x="-4503450" y="1930398"/>
              <a:ext cx="5636997" cy="9806874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t" anchorCtr="0"/>
            <a:lstStyle/>
            <a:p>
              <a:pPr algn="r"/>
              <a:r>
                <a:rPr lang="en-SG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SG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::controller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8377" y="1371600"/>
              <a:ext cx="935170" cy="558800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 userDrawn="1"/>
        </p:nvGrpSpPr>
        <p:grpSpPr>
          <a:xfrm>
            <a:off x="5928704" y="5075237"/>
            <a:ext cx="3544192" cy="1066800"/>
            <a:chOff x="5576821" y="5075237"/>
            <a:chExt cx="3480396" cy="1066800"/>
          </a:xfrm>
        </p:grpSpPr>
        <p:sp>
          <p:nvSpPr>
            <p:cNvPr id="22" name="Rectangle 21"/>
            <p:cNvSpPr/>
            <p:nvPr/>
          </p:nvSpPr>
          <p:spPr>
            <a:xfrm>
              <a:off x="5576821" y="5075237"/>
              <a:ext cx="3316931" cy="106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::</a:t>
              </a:r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pagedata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902345" y="5075237"/>
              <a:ext cx="154872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5928843" y="6238070"/>
            <a:ext cx="3542435" cy="1066800"/>
            <a:chOff x="5667105" y="6238070"/>
            <a:chExt cx="3478669" cy="1066800"/>
          </a:xfrm>
        </p:grpSpPr>
        <p:sp>
          <p:nvSpPr>
            <p:cNvPr id="24" name="Rectangle 23"/>
            <p:cNvSpPr/>
            <p:nvPr userDrawn="1"/>
          </p:nvSpPr>
          <p:spPr>
            <a:xfrm>
              <a:off x="5667105" y="6238070"/>
              <a:ext cx="3316931" cy="106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::template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8990902" y="6238070"/>
              <a:ext cx="154872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3447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292" indent="-316292" algn="l" defTabSz="843447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301" indent="-263577" algn="l" defTabSz="843447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308" indent="-210862" algn="l" defTabSz="84344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031" indent="-210862" algn="l" defTabSz="84344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97755" indent="-210862" algn="l" defTabSz="84344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479" indent="-210862" algn="l" defTabSz="84344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02" indent="-210862" algn="l" defTabSz="84344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2926" indent="-210862" algn="l" defTabSz="84344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4649" indent="-210862" algn="l" defTabSz="84344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723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3447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5171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6894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8616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0340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2063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73787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6907207" y="1126069"/>
            <a:ext cx="21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AutomatedAction</a:t>
            </a:r>
            <a:endParaRPr lang="en-SG" sz="1600" b="1" dirty="0"/>
          </a:p>
        </p:txBody>
      </p:sp>
      <p:sp>
        <p:nvSpPr>
          <p:cNvPr id="89" name="Rectangle 88"/>
          <p:cNvSpPr/>
          <p:nvPr/>
        </p:nvSpPr>
        <p:spPr>
          <a:xfrm>
            <a:off x="4316407" y="1039613"/>
            <a:ext cx="2160000" cy="522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AutomatedAction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/>
              <a:t>Factory</a:t>
            </a:r>
            <a:endParaRPr lang="en-SG" sz="1600" b="1" dirty="0"/>
          </a:p>
        </p:txBody>
      </p:sp>
      <p:sp>
        <p:nvSpPr>
          <p:cNvPr id="90" name="Rectangle 89"/>
          <p:cNvSpPr/>
          <p:nvPr/>
        </p:nvSpPr>
        <p:spPr>
          <a:xfrm>
            <a:off x="1725607" y="1120941"/>
            <a:ext cx="21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AutomatedServlet</a:t>
            </a:r>
            <a:endParaRPr lang="en-SG" sz="1600" b="1" dirty="0"/>
          </a:p>
        </p:txBody>
      </p:sp>
      <p:cxnSp>
        <p:nvCxnSpPr>
          <p:cNvPr id="91" name="Elbow Connector 90"/>
          <p:cNvCxnSpPr>
            <a:stCxn id="89" idx="3"/>
            <a:endCxn id="88" idx="1"/>
          </p:cNvCxnSpPr>
          <p:nvPr/>
        </p:nvCxnSpPr>
        <p:spPr>
          <a:xfrm>
            <a:off x="6476407" y="1300941"/>
            <a:ext cx="43080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019207" y="731837"/>
            <a:ext cx="1169400" cy="267536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&lt;&lt;creates&gt;&gt;</a:t>
            </a:r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3" name="Straight Arrow Connector 92"/>
          <p:cNvCxnSpPr>
            <a:stCxn id="90" idx="3"/>
            <a:endCxn id="89" idx="1"/>
          </p:cNvCxnSpPr>
          <p:nvPr/>
        </p:nvCxnSpPr>
        <p:spPr>
          <a:xfrm>
            <a:off x="3885608" y="1300941"/>
            <a:ext cx="430800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643807" y="731840"/>
            <a:ext cx="914400" cy="25218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&lt;&lt;uses&gt;&gt;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5" name="Elbow Connector 94"/>
          <p:cNvCxnSpPr/>
          <p:nvPr/>
        </p:nvCxnSpPr>
        <p:spPr>
          <a:xfrm>
            <a:off x="9067208" y="1295814"/>
            <a:ext cx="79200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907207" y="2482565"/>
            <a:ext cx="21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Action</a:t>
            </a:r>
            <a:endParaRPr lang="en-SG" sz="1600" b="1" dirty="0"/>
          </a:p>
        </p:txBody>
      </p:sp>
      <p:sp>
        <p:nvSpPr>
          <p:cNvPr id="97" name="Rectangle 96"/>
          <p:cNvSpPr/>
          <p:nvPr/>
        </p:nvSpPr>
        <p:spPr>
          <a:xfrm>
            <a:off x="4308615" y="2487411"/>
            <a:ext cx="21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ActionFactory</a:t>
            </a:r>
            <a:endParaRPr lang="en-SG" sz="1600" b="1" dirty="0"/>
          </a:p>
        </p:txBody>
      </p:sp>
      <p:sp>
        <p:nvSpPr>
          <p:cNvPr id="98" name="Rectangle 97"/>
          <p:cNvSpPr/>
          <p:nvPr/>
        </p:nvSpPr>
        <p:spPr>
          <a:xfrm>
            <a:off x="1710023" y="2487411"/>
            <a:ext cx="21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ControllerServlet</a:t>
            </a:r>
            <a:endParaRPr lang="en-SG" sz="1600" b="1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63399" y="3627437"/>
            <a:ext cx="1551301" cy="531646"/>
            <a:chOff x="1535112" y="3948357"/>
            <a:chExt cx="1551301" cy="531646"/>
          </a:xfrm>
        </p:grpSpPr>
        <p:sp>
          <p:nvSpPr>
            <p:cNvPr id="100" name="Rectangle 99"/>
            <p:cNvSpPr/>
            <p:nvPr/>
          </p:nvSpPr>
          <p:spPr>
            <a:xfrm>
              <a:off x="1535112" y="3948357"/>
              <a:ext cx="1398903" cy="3774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611311" y="4020049"/>
              <a:ext cx="1398903" cy="3774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687510" y="4102565"/>
              <a:ext cx="1398903" cy="3774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*Servlet</a:t>
              </a:r>
              <a:endParaRPr lang="en-SG" sz="1600" b="1" dirty="0"/>
            </a:p>
          </p:txBody>
        </p:sp>
      </p:grpSp>
      <p:cxnSp>
        <p:nvCxnSpPr>
          <p:cNvPr id="103" name="Elbow Connector 102"/>
          <p:cNvCxnSpPr>
            <a:stCxn id="97" idx="3"/>
            <a:endCxn id="96" idx="1"/>
          </p:cNvCxnSpPr>
          <p:nvPr/>
        </p:nvCxnSpPr>
        <p:spPr>
          <a:xfrm flipV="1">
            <a:off x="6468616" y="2662566"/>
            <a:ext cx="438592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5303929" y="3079573"/>
            <a:ext cx="2163078" cy="360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ActionResult</a:t>
            </a:r>
            <a:endParaRPr lang="en-SG" sz="1600" b="1" dirty="0"/>
          </a:p>
        </p:txBody>
      </p:sp>
      <p:sp>
        <p:nvSpPr>
          <p:cNvPr id="105" name="Rectangle 104"/>
          <p:cNvSpPr/>
          <p:nvPr/>
        </p:nvSpPr>
        <p:spPr>
          <a:xfrm>
            <a:off x="7238407" y="4316211"/>
            <a:ext cx="198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ShowPageResult</a:t>
            </a:r>
            <a:endParaRPr lang="en-SG" sz="1600" b="1" dirty="0"/>
          </a:p>
        </p:txBody>
      </p:sp>
      <p:sp>
        <p:nvSpPr>
          <p:cNvPr id="106" name="Isosceles Triangle 105"/>
          <p:cNvSpPr/>
          <p:nvPr/>
        </p:nvSpPr>
        <p:spPr>
          <a:xfrm>
            <a:off x="6412807" y="3449397"/>
            <a:ext cx="216000" cy="216000"/>
          </a:xfrm>
          <a:prstGeom prst="triangl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107" name="Elbow Connector 106"/>
          <p:cNvCxnSpPr>
            <a:stCxn id="106" idx="3"/>
            <a:endCxn id="105" idx="1"/>
          </p:cNvCxnSpPr>
          <p:nvPr/>
        </p:nvCxnSpPr>
        <p:spPr>
          <a:xfrm rot="16200000" flipH="1">
            <a:off x="6464200" y="3722004"/>
            <a:ext cx="830814" cy="717600"/>
          </a:xfrm>
          <a:prstGeom prst="bentConnector2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9" name="Rectangle 108"/>
          <p:cNvSpPr/>
          <p:nvPr/>
        </p:nvSpPr>
        <p:spPr>
          <a:xfrm>
            <a:off x="7230737" y="3773119"/>
            <a:ext cx="198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*Result</a:t>
            </a:r>
            <a:endParaRPr lang="en-SG" sz="1600" b="1" dirty="0"/>
          </a:p>
        </p:txBody>
      </p:sp>
      <p:cxnSp>
        <p:nvCxnSpPr>
          <p:cNvPr id="110" name="Elbow Connector 109"/>
          <p:cNvCxnSpPr>
            <a:stCxn id="106" idx="3"/>
            <a:endCxn id="109" idx="1"/>
          </p:cNvCxnSpPr>
          <p:nvPr/>
        </p:nvCxnSpPr>
        <p:spPr>
          <a:xfrm rot="16200000" flipH="1">
            <a:off x="6731911" y="3454293"/>
            <a:ext cx="287722" cy="709930"/>
          </a:xfrm>
          <a:prstGeom prst="bentConnector2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11" name="TextBox 110"/>
          <p:cNvSpPr txBox="1"/>
          <p:nvPr/>
        </p:nvSpPr>
        <p:spPr>
          <a:xfrm>
            <a:off x="2765923" y="2917067"/>
            <a:ext cx="10668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sends back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2" name="Flowchart: Extract 111"/>
          <p:cNvSpPr/>
          <p:nvPr/>
        </p:nvSpPr>
        <p:spPr>
          <a:xfrm rot="5400000" flipH="1">
            <a:off x="3750728" y="3033398"/>
            <a:ext cx="155075" cy="122330"/>
          </a:xfrm>
          <a:prstGeom prst="flowChartExtra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3" name="Straight Arrow Connector 112"/>
          <p:cNvCxnSpPr>
            <a:stCxn id="98" idx="3"/>
            <a:endCxn id="97" idx="1"/>
          </p:cNvCxnSpPr>
          <p:nvPr/>
        </p:nvCxnSpPr>
        <p:spPr>
          <a:xfrm>
            <a:off x="3870023" y="2667411"/>
            <a:ext cx="438592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632119" y="2186459"/>
            <a:ext cx="914400" cy="25218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&lt;&lt;uses&gt;&gt;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019211" y="2179637"/>
            <a:ext cx="1162965" cy="350553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&lt;&lt;creates&gt;&gt;</a:t>
            </a:r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6" name="Elbow Connector 115"/>
          <p:cNvCxnSpPr>
            <a:stCxn id="98" idx="2"/>
            <a:endCxn id="104" idx="1"/>
          </p:cNvCxnSpPr>
          <p:nvPr/>
        </p:nvCxnSpPr>
        <p:spPr>
          <a:xfrm rot="16200000" flipH="1">
            <a:off x="3840895" y="1796539"/>
            <a:ext cx="412162" cy="2513906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96" idx="3"/>
          </p:cNvCxnSpPr>
          <p:nvPr/>
        </p:nvCxnSpPr>
        <p:spPr>
          <a:xfrm>
            <a:off x="9067208" y="2662565"/>
            <a:ext cx="79200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96" idx="2"/>
            <a:endCxn id="104" idx="3"/>
          </p:cNvCxnSpPr>
          <p:nvPr/>
        </p:nvCxnSpPr>
        <p:spPr>
          <a:xfrm rot="5400000">
            <a:off x="7518603" y="2790969"/>
            <a:ext cx="417008" cy="520200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8000411" y="2966654"/>
            <a:ext cx="1193303" cy="269076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&lt;&lt;creates&gt;&gt;</a:t>
            </a:r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746839" y="4317601"/>
            <a:ext cx="198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AjaxResult</a:t>
            </a:r>
            <a:endParaRPr lang="en-SG" sz="1600" b="1" dirty="0"/>
          </a:p>
        </p:txBody>
      </p:sp>
      <p:sp>
        <p:nvSpPr>
          <p:cNvPr id="127" name="Rectangle 126"/>
          <p:cNvSpPr/>
          <p:nvPr/>
        </p:nvSpPr>
        <p:spPr>
          <a:xfrm>
            <a:off x="3739169" y="3774509"/>
            <a:ext cx="198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RedirectResult</a:t>
            </a:r>
            <a:endParaRPr lang="en-SG" sz="1600" b="1" dirty="0"/>
          </a:p>
        </p:txBody>
      </p:sp>
      <p:cxnSp>
        <p:nvCxnSpPr>
          <p:cNvPr id="128" name="Elbow Connector 127"/>
          <p:cNvCxnSpPr>
            <a:stCxn id="106" idx="3"/>
            <a:endCxn id="127" idx="3"/>
          </p:cNvCxnSpPr>
          <p:nvPr/>
        </p:nvCxnSpPr>
        <p:spPr>
          <a:xfrm rot="5400000">
            <a:off x="5975432" y="3409134"/>
            <a:ext cx="289112" cy="801638"/>
          </a:xfrm>
          <a:prstGeom prst="bentConnector2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9" name="Elbow Connector 128"/>
          <p:cNvCxnSpPr>
            <a:stCxn id="106" idx="3"/>
            <a:endCxn id="126" idx="3"/>
          </p:cNvCxnSpPr>
          <p:nvPr/>
        </p:nvCxnSpPr>
        <p:spPr>
          <a:xfrm rot="5400000">
            <a:off x="5707721" y="3684515"/>
            <a:ext cx="832204" cy="793968"/>
          </a:xfrm>
          <a:prstGeom prst="bentConnector2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0" name="Diamond 129"/>
          <p:cNvSpPr/>
          <p:nvPr/>
        </p:nvSpPr>
        <p:spPr>
          <a:xfrm>
            <a:off x="8013007" y="4694812"/>
            <a:ext cx="216000" cy="2160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131" name="Rectangle 130"/>
          <p:cNvSpPr/>
          <p:nvPr/>
        </p:nvSpPr>
        <p:spPr>
          <a:xfrm>
            <a:off x="6628807" y="5456237"/>
            <a:ext cx="1980000" cy="360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PageData</a:t>
            </a:r>
            <a:endParaRPr lang="en-SG" sz="1600" b="1" dirty="0"/>
          </a:p>
        </p:txBody>
      </p:sp>
      <p:sp>
        <p:nvSpPr>
          <p:cNvPr id="132" name="Rectangle 131"/>
          <p:cNvSpPr/>
          <p:nvPr/>
        </p:nvSpPr>
        <p:spPr>
          <a:xfrm>
            <a:off x="6053406" y="6605015"/>
            <a:ext cx="3140307" cy="60382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Page objects (panels, tables, rows, forms, etc.)</a:t>
            </a:r>
            <a:endParaRPr lang="en-SG" sz="1600" b="1" dirty="0"/>
          </a:p>
        </p:txBody>
      </p:sp>
      <p:cxnSp>
        <p:nvCxnSpPr>
          <p:cNvPr id="133" name="Elbow Connector 132"/>
          <p:cNvCxnSpPr>
            <a:stCxn id="130" idx="1"/>
          </p:cNvCxnSpPr>
          <p:nvPr/>
        </p:nvCxnSpPr>
        <p:spPr>
          <a:xfrm rot="10800000" flipV="1">
            <a:off x="7618809" y="4802811"/>
            <a:ext cx="394199" cy="653425"/>
          </a:xfrm>
          <a:prstGeom prst="bentConnector2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4" name="Elbow Connector 133"/>
          <p:cNvCxnSpPr>
            <a:stCxn id="135" idx="2"/>
            <a:endCxn id="132" idx="0"/>
          </p:cNvCxnSpPr>
          <p:nvPr/>
        </p:nvCxnSpPr>
        <p:spPr>
          <a:xfrm rot="16200000" flipH="1">
            <a:off x="7336082" y="6321989"/>
            <a:ext cx="566050" cy="0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5" name="Diamond 134"/>
          <p:cNvSpPr/>
          <p:nvPr/>
        </p:nvSpPr>
        <p:spPr>
          <a:xfrm>
            <a:off x="7511107" y="5822965"/>
            <a:ext cx="216000" cy="216000"/>
          </a:xfrm>
          <a:prstGeom prst="diamond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grpSp>
        <p:nvGrpSpPr>
          <p:cNvPr id="141" name="Group 140"/>
          <p:cNvGrpSpPr/>
          <p:nvPr/>
        </p:nvGrpSpPr>
        <p:grpSpPr>
          <a:xfrm>
            <a:off x="4346405" y="5523972"/>
            <a:ext cx="1291797" cy="560547"/>
            <a:chOff x="3174200" y="5727314"/>
            <a:chExt cx="1663512" cy="560547"/>
          </a:xfrm>
        </p:grpSpPr>
        <p:sp>
          <p:nvSpPr>
            <p:cNvPr id="143" name="Folded Corner 142"/>
            <p:cNvSpPr/>
            <p:nvPr/>
          </p:nvSpPr>
          <p:spPr>
            <a:xfrm>
              <a:off x="3174200" y="5727314"/>
              <a:ext cx="1466850" cy="406993"/>
            </a:xfrm>
            <a:prstGeom prst="foldedCorne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45" name="Folded Corner 144"/>
            <p:cNvSpPr/>
            <p:nvPr/>
          </p:nvSpPr>
          <p:spPr>
            <a:xfrm>
              <a:off x="3266878" y="5802782"/>
              <a:ext cx="1466849" cy="406993"/>
            </a:xfrm>
            <a:prstGeom prst="foldedCorne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48" name="Folded Corner 147"/>
            <p:cNvSpPr/>
            <p:nvPr/>
          </p:nvSpPr>
          <p:spPr>
            <a:xfrm>
              <a:off x="3370863" y="5880868"/>
              <a:ext cx="1466849" cy="406993"/>
            </a:xfrm>
            <a:prstGeom prst="foldedCorne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*.</a:t>
              </a:r>
              <a:r>
                <a:rPr lang="en-US" sz="1600" b="1" dirty="0" err="1"/>
                <a:t>jsp</a:t>
              </a:r>
              <a:endParaRPr lang="en-SG" sz="1600" b="1" dirty="0"/>
            </a:p>
          </p:txBody>
        </p:sp>
      </p:grpSp>
      <p:cxnSp>
        <p:nvCxnSpPr>
          <p:cNvPr id="150" name="Elbow Connector 149"/>
          <p:cNvCxnSpPr>
            <a:stCxn id="148" idx="3"/>
            <a:endCxn id="131" idx="1"/>
          </p:cNvCxnSpPr>
          <p:nvPr/>
        </p:nvCxnSpPr>
        <p:spPr>
          <a:xfrm flipV="1">
            <a:off x="5638202" y="5636237"/>
            <a:ext cx="990605" cy="244786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51" name="Elbow Connector 150"/>
          <p:cNvCxnSpPr>
            <a:stCxn id="160" idx="3"/>
            <a:endCxn id="132" idx="1"/>
          </p:cNvCxnSpPr>
          <p:nvPr/>
        </p:nvCxnSpPr>
        <p:spPr>
          <a:xfrm>
            <a:off x="5104805" y="6742303"/>
            <a:ext cx="948601" cy="164623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52" name="Diamond 151"/>
          <p:cNvSpPr/>
          <p:nvPr/>
        </p:nvSpPr>
        <p:spPr>
          <a:xfrm>
            <a:off x="5201810" y="6114433"/>
            <a:ext cx="216000" cy="216000"/>
          </a:xfrm>
          <a:prstGeom prst="diamond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153" name="Elbow Connector 152"/>
          <p:cNvCxnSpPr>
            <a:stCxn id="152" idx="2"/>
            <a:endCxn id="159" idx="3"/>
          </p:cNvCxnSpPr>
          <p:nvPr/>
        </p:nvCxnSpPr>
        <p:spPr>
          <a:xfrm rot="5400000">
            <a:off x="5002896" y="6356143"/>
            <a:ext cx="332624" cy="281205"/>
          </a:xfrm>
          <a:prstGeom prst="bentConnector2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154" name="Group 153"/>
          <p:cNvGrpSpPr/>
          <p:nvPr/>
        </p:nvGrpSpPr>
        <p:grpSpPr>
          <a:xfrm>
            <a:off x="3813327" y="6370637"/>
            <a:ext cx="1291478" cy="575162"/>
            <a:chOff x="3179250" y="6547958"/>
            <a:chExt cx="1663102" cy="575162"/>
          </a:xfrm>
        </p:grpSpPr>
        <p:sp>
          <p:nvSpPr>
            <p:cNvPr id="155" name="Folded Corner 154"/>
            <p:cNvSpPr/>
            <p:nvPr/>
          </p:nvSpPr>
          <p:spPr>
            <a:xfrm>
              <a:off x="3179250" y="6547958"/>
              <a:ext cx="1466849" cy="406993"/>
            </a:xfrm>
            <a:prstGeom prst="foldedCorne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59" name="Folded Corner 158"/>
            <p:cNvSpPr/>
            <p:nvPr/>
          </p:nvSpPr>
          <p:spPr>
            <a:xfrm>
              <a:off x="3277376" y="6636881"/>
              <a:ext cx="1466849" cy="406993"/>
            </a:xfrm>
            <a:prstGeom prst="foldedCorne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60" name="Folded Corner 159"/>
            <p:cNvSpPr/>
            <p:nvPr/>
          </p:nvSpPr>
          <p:spPr>
            <a:xfrm>
              <a:off x="3375503" y="6716127"/>
              <a:ext cx="1466849" cy="406993"/>
            </a:xfrm>
            <a:prstGeom prst="foldedCorne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*.tag</a:t>
              </a:r>
              <a:endParaRPr lang="en-SG" sz="1600" b="1" dirty="0"/>
            </a:p>
          </p:txBody>
        </p:sp>
      </p:grpSp>
      <p:sp>
        <p:nvSpPr>
          <p:cNvPr id="162" name="Rectangle 161"/>
          <p:cNvSpPr/>
          <p:nvPr/>
        </p:nvSpPr>
        <p:spPr>
          <a:xfrm>
            <a:off x="342897" y="5151437"/>
            <a:ext cx="875710" cy="2035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3" name="TextBox 162"/>
          <p:cNvSpPr txBox="1"/>
          <p:nvPr/>
        </p:nvSpPr>
        <p:spPr>
          <a:xfrm>
            <a:off x="266700" y="5185570"/>
            <a:ext cx="937901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Browser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64" name="Folded Corner 163"/>
          <p:cNvSpPr/>
          <p:nvPr/>
        </p:nvSpPr>
        <p:spPr>
          <a:xfrm>
            <a:off x="455017" y="5549821"/>
            <a:ext cx="649883" cy="140898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Web page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65" name="Elbow Connector 164"/>
          <p:cNvCxnSpPr>
            <a:stCxn id="143" idx="1"/>
          </p:cNvCxnSpPr>
          <p:nvPr/>
        </p:nvCxnSpPr>
        <p:spPr>
          <a:xfrm rot="10800000">
            <a:off x="1181101" y="5727469"/>
            <a:ext cx="3165305" cy="0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66" name="TextBox 165"/>
          <p:cNvSpPr txBox="1"/>
          <p:nvPr/>
        </p:nvSpPr>
        <p:spPr>
          <a:xfrm>
            <a:off x="3047407" y="5380037"/>
            <a:ext cx="1146280" cy="361773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/>
              <a:t>&lt;&lt;</a:t>
            </a:r>
            <a:r>
              <a:rPr lang="en-US" dirty="0" smtClean="0"/>
              <a:t>creates&gt;&gt;</a:t>
            </a:r>
            <a:endParaRPr lang="en-SG" dirty="0"/>
          </a:p>
        </p:txBody>
      </p:sp>
      <p:grpSp>
        <p:nvGrpSpPr>
          <p:cNvPr id="167" name="Group 166"/>
          <p:cNvGrpSpPr/>
          <p:nvPr/>
        </p:nvGrpSpPr>
        <p:grpSpPr>
          <a:xfrm>
            <a:off x="2198234" y="5872425"/>
            <a:ext cx="1291478" cy="575162"/>
            <a:chOff x="3179250" y="6547958"/>
            <a:chExt cx="1663102" cy="575162"/>
          </a:xfrm>
        </p:grpSpPr>
        <p:sp>
          <p:nvSpPr>
            <p:cNvPr id="168" name="Folded Corner 167"/>
            <p:cNvSpPr/>
            <p:nvPr/>
          </p:nvSpPr>
          <p:spPr>
            <a:xfrm>
              <a:off x="3179250" y="6547958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69" name="Folded Corner 168"/>
            <p:cNvSpPr/>
            <p:nvPr/>
          </p:nvSpPr>
          <p:spPr>
            <a:xfrm>
              <a:off x="3277376" y="6636881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71" name="Folded Corner 170"/>
            <p:cNvSpPr/>
            <p:nvPr/>
          </p:nvSpPr>
          <p:spPr>
            <a:xfrm>
              <a:off x="3375503" y="6716127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*.</a:t>
              </a:r>
              <a:r>
                <a:rPr lang="en-US" sz="1600" b="1" dirty="0" err="1" smtClean="0"/>
                <a:t>css</a:t>
              </a:r>
              <a:endParaRPr lang="en-SG" sz="1600" b="1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2226252" y="6599237"/>
            <a:ext cx="1291478" cy="575162"/>
            <a:chOff x="3179250" y="6547958"/>
            <a:chExt cx="1663102" cy="575162"/>
          </a:xfrm>
        </p:grpSpPr>
        <p:sp>
          <p:nvSpPr>
            <p:cNvPr id="176" name="Folded Corner 175"/>
            <p:cNvSpPr/>
            <p:nvPr/>
          </p:nvSpPr>
          <p:spPr>
            <a:xfrm>
              <a:off x="3179250" y="6547958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77" name="Folded Corner 176"/>
            <p:cNvSpPr/>
            <p:nvPr/>
          </p:nvSpPr>
          <p:spPr>
            <a:xfrm>
              <a:off x="3277376" y="6636881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79" name="Folded Corner 178"/>
            <p:cNvSpPr/>
            <p:nvPr/>
          </p:nvSpPr>
          <p:spPr>
            <a:xfrm>
              <a:off x="3375503" y="6716127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*.</a:t>
              </a:r>
              <a:r>
                <a:rPr lang="en-US" sz="1600" b="1" dirty="0" err="1" smtClean="0"/>
                <a:t>js</a:t>
              </a:r>
              <a:endParaRPr lang="en-SG" sz="1600" b="1" dirty="0"/>
            </a:p>
          </p:txBody>
        </p:sp>
      </p:grpSp>
      <p:cxnSp>
        <p:nvCxnSpPr>
          <p:cNvPr id="182" name="Elbow Connector 181"/>
          <p:cNvCxnSpPr>
            <a:endCxn id="171" idx="1"/>
          </p:cNvCxnSpPr>
          <p:nvPr/>
        </p:nvCxnSpPr>
        <p:spPr>
          <a:xfrm flipV="1">
            <a:off x="1104900" y="6244091"/>
            <a:ext cx="1245734" cy="25364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endCxn id="179" idx="1"/>
          </p:cNvCxnSpPr>
          <p:nvPr/>
        </p:nvCxnSpPr>
        <p:spPr>
          <a:xfrm>
            <a:off x="1104900" y="6497737"/>
            <a:ext cx="1273752" cy="47316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350807" y="2227599"/>
            <a:ext cx="866224" cy="8627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Http</a:t>
            </a:r>
            <a:br>
              <a:rPr lang="en-US" sz="1600" b="1" dirty="0" smtClean="0"/>
            </a:br>
            <a:r>
              <a:rPr lang="en-US" sz="1600" b="1" dirty="0" smtClean="0"/>
              <a:t>Servlet</a:t>
            </a:r>
            <a:br>
              <a:rPr lang="en-US" sz="1600" b="1" dirty="0" smtClean="0"/>
            </a:br>
            <a:r>
              <a:rPr lang="en-US" sz="1600" b="1" dirty="0" smtClean="0"/>
              <a:t>Request</a:t>
            </a:r>
            <a:endParaRPr lang="en-SG" sz="1600" b="1" dirty="0"/>
          </a:p>
        </p:txBody>
      </p:sp>
      <p:cxnSp>
        <p:nvCxnSpPr>
          <p:cNvPr id="185" name="Elbow Connector 184"/>
          <p:cNvCxnSpPr>
            <a:endCxn id="90" idx="1"/>
          </p:cNvCxnSpPr>
          <p:nvPr/>
        </p:nvCxnSpPr>
        <p:spPr>
          <a:xfrm rot="5400000" flipH="1" flipV="1">
            <a:off x="934394" y="1395247"/>
            <a:ext cx="885518" cy="696907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184" idx="3"/>
            <a:endCxn id="98" idx="1"/>
          </p:cNvCxnSpPr>
          <p:nvPr/>
        </p:nvCxnSpPr>
        <p:spPr>
          <a:xfrm>
            <a:off x="1217031" y="2658955"/>
            <a:ext cx="492992" cy="845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endCxn id="100" idx="1"/>
          </p:cNvCxnSpPr>
          <p:nvPr/>
        </p:nvCxnSpPr>
        <p:spPr>
          <a:xfrm rot="16200000" flipH="1">
            <a:off x="1099084" y="3151841"/>
            <a:ext cx="691714" cy="636915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62" idx="0"/>
            <a:endCxn id="184" idx="2"/>
          </p:cNvCxnSpPr>
          <p:nvPr/>
        </p:nvCxnSpPr>
        <p:spPr>
          <a:xfrm rot="5400000" flipH="1" flipV="1">
            <a:off x="-246645" y="4120874"/>
            <a:ext cx="2061127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 rot="16200000">
            <a:off x="315923" y="4060030"/>
            <a:ext cx="6558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sends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2" name="Flowchart: Extract 191"/>
          <p:cNvSpPr/>
          <p:nvPr/>
        </p:nvSpPr>
        <p:spPr>
          <a:xfrm rot="10800000" flipV="1">
            <a:off x="589587" y="3815882"/>
            <a:ext cx="155075" cy="122330"/>
          </a:xfrm>
          <a:prstGeom prst="flowChartExtra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3" name="TextBox 192"/>
          <p:cNvSpPr txBox="1"/>
          <p:nvPr/>
        </p:nvSpPr>
        <p:spPr>
          <a:xfrm>
            <a:off x="5714407" y="5860895"/>
            <a:ext cx="1146280" cy="361773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/>
              <a:t>&lt;&lt;uses&gt;&gt;</a:t>
            </a:r>
            <a:endParaRPr lang="en-SG" dirty="0"/>
          </a:p>
        </p:txBody>
      </p:sp>
      <p:sp>
        <p:nvSpPr>
          <p:cNvPr id="194" name="TextBox 193"/>
          <p:cNvSpPr txBox="1"/>
          <p:nvPr/>
        </p:nvSpPr>
        <p:spPr>
          <a:xfrm>
            <a:off x="4636463" y="6927332"/>
            <a:ext cx="1146280" cy="361773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/>
              <a:t>&lt;&lt;uses&gt;&gt;</a:t>
            </a:r>
            <a:endParaRPr lang="en-SG" dirty="0"/>
          </a:p>
        </p:txBody>
      </p:sp>
      <p:sp>
        <p:nvSpPr>
          <p:cNvPr id="195" name="Diamond 194"/>
          <p:cNvSpPr/>
          <p:nvPr/>
        </p:nvSpPr>
        <p:spPr>
          <a:xfrm>
            <a:off x="4736839" y="4692558"/>
            <a:ext cx="216000" cy="216000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196" name="Elbow Connector 195"/>
          <p:cNvCxnSpPr>
            <a:stCxn id="195" idx="3"/>
            <a:endCxn id="131" idx="0"/>
          </p:cNvCxnSpPr>
          <p:nvPr/>
        </p:nvCxnSpPr>
        <p:spPr>
          <a:xfrm>
            <a:off x="4952839" y="4800558"/>
            <a:ext cx="2665968" cy="655679"/>
          </a:xfrm>
          <a:prstGeom prst="bentConnector2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197" name="Group 196"/>
          <p:cNvGrpSpPr/>
          <p:nvPr/>
        </p:nvGrpSpPr>
        <p:grpSpPr>
          <a:xfrm>
            <a:off x="1790700" y="4303659"/>
            <a:ext cx="1551301" cy="531646"/>
            <a:chOff x="1535112" y="3948357"/>
            <a:chExt cx="1551301" cy="531646"/>
          </a:xfrm>
        </p:grpSpPr>
        <p:sp>
          <p:nvSpPr>
            <p:cNvPr id="198" name="Rectangle 197"/>
            <p:cNvSpPr/>
            <p:nvPr/>
          </p:nvSpPr>
          <p:spPr>
            <a:xfrm>
              <a:off x="1535112" y="3948357"/>
              <a:ext cx="1398903" cy="37743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611311" y="4020049"/>
              <a:ext cx="1398903" cy="37743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687510" y="4102565"/>
              <a:ext cx="1398903" cy="37743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*Filter</a:t>
              </a:r>
              <a:endParaRPr lang="en-SG" sz="1600" b="1" dirty="0"/>
            </a:p>
          </p:txBody>
        </p:sp>
      </p:grpSp>
      <p:sp>
        <p:nvSpPr>
          <p:cNvPr id="201" name="Rectangle 200"/>
          <p:cNvSpPr/>
          <p:nvPr/>
        </p:nvSpPr>
        <p:spPr>
          <a:xfrm>
            <a:off x="193984" y="198437"/>
            <a:ext cx="910916" cy="543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 smtClean="0">
                <a:solidFill>
                  <a:schemeClr val="tx1"/>
                </a:solidFill>
              </a:rPr>
              <a:t>GAE Server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02" name="Elbow Connector 201"/>
          <p:cNvCxnSpPr>
            <a:stCxn id="201" idx="2"/>
            <a:endCxn id="184" idx="0"/>
          </p:cNvCxnSpPr>
          <p:nvPr/>
        </p:nvCxnSpPr>
        <p:spPr>
          <a:xfrm rot="16200000" flipH="1">
            <a:off x="-26123" y="1417556"/>
            <a:ext cx="1485607" cy="13447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 rot="5400000" flipV="1">
            <a:off x="165893" y="1053000"/>
            <a:ext cx="6558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sends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04" name="Flowchart: Extract 203"/>
          <p:cNvSpPr/>
          <p:nvPr/>
        </p:nvSpPr>
        <p:spPr>
          <a:xfrm rot="10800000">
            <a:off x="439557" y="1447707"/>
            <a:ext cx="155075" cy="122330"/>
          </a:xfrm>
          <a:prstGeom prst="flowChartExtra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73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62</cp:revision>
  <dcterms:created xsi:type="dcterms:W3CDTF">2006-08-16T00:00:00Z</dcterms:created>
  <dcterms:modified xsi:type="dcterms:W3CDTF">2017-01-30T17:54:25Z</dcterms:modified>
</cp:coreProperties>
</file>