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961938" cy="8640763"/>
  <p:notesSz cx="6797675" cy="9872663"/>
  <p:defaultTextStyle>
    <a:defPPr>
      <a:defRPr lang="en-US"/>
    </a:defPPr>
    <a:lvl1pPr marL="0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6065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2132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8197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24262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0327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36394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42459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48524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1">
          <p15:clr>
            <a:srgbClr val="A4A3A4"/>
          </p15:clr>
        </p15:guide>
        <p15:guide id="2" pos="40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3" autoAdjust="0"/>
  </p:normalViewPr>
  <p:slideViewPr>
    <p:cSldViewPr>
      <p:cViewPr varScale="1">
        <p:scale>
          <a:sx n="56" d="100"/>
          <a:sy n="56" d="100"/>
        </p:scale>
        <p:origin x="1140" y="72"/>
      </p:cViewPr>
      <p:guideLst>
        <p:guide orient="horz" pos="2721"/>
        <p:guide pos="40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t>28/1/2017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2300" y="739775"/>
            <a:ext cx="55530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6065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2132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18197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24262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0327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36394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42459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48524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2300" y="739775"/>
            <a:ext cx="55530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146" y="2684239"/>
            <a:ext cx="11017648" cy="18521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4293" y="4896433"/>
            <a:ext cx="9073357" cy="2208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6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2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8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4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0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36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2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4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7406" y="346033"/>
            <a:ext cx="2916436" cy="7372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8099" y="346033"/>
            <a:ext cx="8533275" cy="7372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05" y="5552492"/>
            <a:ext cx="11017648" cy="1716152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905" y="3662326"/>
            <a:ext cx="11017648" cy="189016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60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21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8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24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0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36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424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48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099" y="2016180"/>
            <a:ext cx="5724856" cy="570250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8986" y="2016180"/>
            <a:ext cx="5724856" cy="570250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98" y="1934172"/>
            <a:ext cx="5727108" cy="80607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6065" indent="0">
              <a:buNone/>
              <a:defRPr sz="2200" b="1"/>
            </a:lvl2pPr>
            <a:lvl3pPr marL="1012132" indent="0">
              <a:buNone/>
              <a:defRPr sz="2000" b="1"/>
            </a:lvl3pPr>
            <a:lvl4pPr marL="1518197" indent="0">
              <a:buNone/>
              <a:defRPr sz="1800" b="1"/>
            </a:lvl4pPr>
            <a:lvl5pPr marL="2024262" indent="0">
              <a:buNone/>
              <a:defRPr sz="1800" b="1"/>
            </a:lvl5pPr>
            <a:lvl6pPr marL="2530327" indent="0">
              <a:buNone/>
              <a:defRPr sz="1800" b="1"/>
            </a:lvl6pPr>
            <a:lvl7pPr marL="3036394" indent="0">
              <a:buNone/>
              <a:defRPr sz="1800" b="1"/>
            </a:lvl7pPr>
            <a:lvl8pPr marL="3542459" indent="0">
              <a:buNone/>
              <a:defRPr sz="1800" b="1"/>
            </a:lvl8pPr>
            <a:lvl9pPr marL="404852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98" y="2740245"/>
            <a:ext cx="5727108" cy="49784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4487" y="1934172"/>
            <a:ext cx="5729356" cy="80607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6065" indent="0">
              <a:buNone/>
              <a:defRPr sz="2200" b="1"/>
            </a:lvl2pPr>
            <a:lvl3pPr marL="1012132" indent="0">
              <a:buNone/>
              <a:defRPr sz="2000" b="1"/>
            </a:lvl3pPr>
            <a:lvl4pPr marL="1518197" indent="0">
              <a:buNone/>
              <a:defRPr sz="1800" b="1"/>
            </a:lvl4pPr>
            <a:lvl5pPr marL="2024262" indent="0">
              <a:buNone/>
              <a:defRPr sz="1800" b="1"/>
            </a:lvl5pPr>
            <a:lvl6pPr marL="2530327" indent="0">
              <a:buNone/>
              <a:defRPr sz="1800" b="1"/>
            </a:lvl6pPr>
            <a:lvl7pPr marL="3036394" indent="0">
              <a:buNone/>
              <a:defRPr sz="1800" b="1"/>
            </a:lvl7pPr>
            <a:lvl8pPr marL="3542459" indent="0">
              <a:buNone/>
              <a:defRPr sz="1800" b="1"/>
            </a:lvl8pPr>
            <a:lvl9pPr marL="404852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4487" y="2740245"/>
            <a:ext cx="5729356" cy="49784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99" y="344032"/>
            <a:ext cx="4264389" cy="146413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760" y="344031"/>
            <a:ext cx="7246084" cy="737465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099" y="1808160"/>
            <a:ext cx="4264389" cy="5910522"/>
          </a:xfrm>
        </p:spPr>
        <p:txBody>
          <a:bodyPr/>
          <a:lstStyle>
            <a:lvl1pPr marL="0" indent="0">
              <a:buNone/>
              <a:defRPr sz="1600"/>
            </a:lvl1pPr>
            <a:lvl2pPr marL="506065" indent="0">
              <a:buNone/>
              <a:defRPr sz="1300"/>
            </a:lvl2pPr>
            <a:lvl3pPr marL="1012132" indent="0">
              <a:buNone/>
              <a:defRPr sz="1100"/>
            </a:lvl3pPr>
            <a:lvl4pPr marL="1518197" indent="0">
              <a:buNone/>
              <a:defRPr sz="1000"/>
            </a:lvl4pPr>
            <a:lvl5pPr marL="2024262" indent="0">
              <a:buNone/>
              <a:defRPr sz="1000"/>
            </a:lvl5pPr>
            <a:lvl6pPr marL="2530327" indent="0">
              <a:buNone/>
              <a:defRPr sz="1000"/>
            </a:lvl6pPr>
            <a:lvl7pPr marL="3036394" indent="0">
              <a:buNone/>
              <a:defRPr sz="1000"/>
            </a:lvl7pPr>
            <a:lvl8pPr marL="3542459" indent="0">
              <a:buNone/>
              <a:defRPr sz="1000"/>
            </a:lvl8pPr>
            <a:lvl9pPr marL="404852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630" y="6048535"/>
            <a:ext cx="7777163" cy="71406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0630" y="772071"/>
            <a:ext cx="7777163" cy="5184458"/>
          </a:xfrm>
        </p:spPr>
        <p:txBody>
          <a:bodyPr/>
          <a:lstStyle>
            <a:lvl1pPr marL="0" indent="0">
              <a:buNone/>
              <a:defRPr sz="3600"/>
            </a:lvl1pPr>
            <a:lvl2pPr marL="506065" indent="0">
              <a:buNone/>
              <a:defRPr sz="3100"/>
            </a:lvl2pPr>
            <a:lvl3pPr marL="1012132" indent="0">
              <a:buNone/>
              <a:defRPr sz="2600"/>
            </a:lvl3pPr>
            <a:lvl4pPr marL="1518197" indent="0">
              <a:buNone/>
              <a:defRPr sz="2200"/>
            </a:lvl4pPr>
            <a:lvl5pPr marL="2024262" indent="0">
              <a:buNone/>
              <a:defRPr sz="2200"/>
            </a:lvl5pPr>
            <a:lvl6pPr marL="2530327" indent="0">
              <a:buNone/>
              <a:defRPr sz="2200"/>
            </a:lvl6pPr>
            <a:lvl7pPr marL="3036394" indent="0">
              <a:buNone/>
              <a:defRPr sz="2200"/>
            </a:lvl7pPr>
            <a:lvl8pPr marL="3542459" indent="0">
              <a:buNone/>
              <a:defRPr sz="2200"/>
            </a:lvl8pPr>
            <a:lvl9pPr marL="404852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0630" y="6762601"/>
            <a:ext cx="7777163" cy="1014089"/>
          </a:xfrm>
        </p:spPr>
        <p:txBody>
          <a:bodyPr/>
          <a:lstStyle>
            <a:lvl1pPr marL="0" indent="0">
              <a:buNone/>
              <a:defRPr sz="1600"/>
            </a:lvl1pPr>
            <a:lvl2pPr marL="506065" indent="0">
              <a:buNone/>
              <a:defRPr sz="1300"/>
            </a:lvl2pPr>
            <a:lvl3pPr marL="1012132" indent="0">
              <a:buNone/>
              <a:defRPr sz="1100"/>
            </a:lvl3pPr>
            <a:lvl4pPr marL="1518197" indent="0">
              <a:buNone/>
              <a:defRPr sz="1000"/>
            </a:lvl4pPr>
            <a:lvl5pPr marL="2024262" indent="0">
              <a:buNone/>
              <a:defRPr sz="1000"/>
            </a:lvl5pPr>
            <a:lvl6pPr marL="2530327" indent="0">
              <a:buNone/>
              <a:defRPr sz="1000"/>
            </a:lvl6pPr>
            <a:lvl7pPr marL="3036394" indent="0">
              <a:buNone/>
              <a:defRPr sz="1000"/>
            </a:lvl7pPr>
            <a:lvl8pPr marL="3542459" indent="0">
              <a:buNone/>
              <a:defRPr sz="1000"/>
            </a:lvl8pPr>
            <a:lvl9pPr marL="404852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099" y="346033"/>
            <a:ext cx="11665744" cy="1440127"/>
          </a:xfrm>
          <a:prstGeom prst="rect">
            <a:avLst/>
          </a:prstGeom>
        </p:spPr>
        <p:txBody>
          <a:bodyPr vert="horz" lIns="101213" tIns="50606" rIns="101213" bIns="506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99" y="2016180"/>
            <a:ext cx="11665744" cy="5702504"/>
          </a:xfrm>
          <a:prstGeom prst="rect">
            <a:avLst/>
          </a:prstGeom>
        </p:spPr>
        <p:txBody>
          <a:bodyPr vert="horz" lIns="101213" tIns="50606" rIns="101213" bIns="506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8101" y="8008710"/>
            <a:ext cx="3024452" cy="460040"/>
          </a:xfrm>
          <a:prstGeom prst="rect">
            <a:avLst/>
          </a:prstGeom>
        </p:spPr>
        <p:txBody>
          <a:bodyPr vert="horz" lIns="101213" tIns="50606" rIns="101213" bIns="5060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8664" y="8008710"/>
            <a:ext cx="4104614" cy="460040"/>
          </a:xfrm>
          <a:prstGeom prst="rect">
            <a:avLst/>
          </a:prstGeom>
        </p:spPr>
        <p:txBody>
          <a:bodyPr vert="horz" lIns="101213" tIns="50606" rIns="101213" bIns="5060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9393" y="8008710"/>
            <a:ext cx="3024452" cy="460040"/>
          </a:xfrm>
          <a:prstGeom prst="rect">
            <a:avLst/>
          </a:prstGeom>
        </p:spPr>
        <p:txBody>
          <a:bodyPr vert="horz" lIns="101213" tIns="50606" rIns="101213" bIns="5060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213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9549" indent="-379549" algn="l" defTabSz="101213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56" indent="-316291" algn="l" defTabSz="1012132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5164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71229" indent="-253033" algn="l" defTabSz="1012132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77295" indent="-253033" algn="l" defTabSz="1012132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83360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89426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95492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01557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065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132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8197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4262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0327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6394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2459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48524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Straight Connector 272"/>
          <p:cNvCxnSpPr/>
          <p:nvPr/>
        </p:nvCxnSpPr>
        <p:spPr>
          <a:xfrm>
            <a:off x="10653988" y="4484507"/>
            <a:ext cx="0" cy="2482403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9408339" y="684349"/>
            <a:ext cx="0" cy="7114678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/>
          <p:cNvSpPr/>
          <p:nvPr/>
        </p:nvSpPr>
        <p:spPr>
          <a:xfrm>
            <a:off x="9336921" y="3415784"/>
            <a:ext cx="190288" cy="1689276"/>
          </a:xfrm>
          <a:prstGeom prst="round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1" name="Straight Connector 190"/>
          <p:cNvCxnSpPr/>
          <p:nvPr/>
        </p:nvCxnSpPr>
        <p:spPr>
          <a:xfrm>
            <a:off x="680022" y="684349"/>
            <a:ext cx="0" cy="76746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2034381" y="704086"/>
            <a:ext cx="0" cy="482615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129381" y="313378"/>
            <a:ext cx="1082460" cy="4586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:Browser</a:t>
            </a:r>
            <a:endParaRPr lang="en-SG" sz="1400" b="1" dirty="0"/>
          </a:p>
        </p:txBody>
      </p:sp>
      <p:sp>
        <p:nvSpPr>
          <p:cNvPr id="194" name="Folded Corner 193"/>
          <p:cNvSpPr/>
          <p:nvPr/>
        </p:nvSpPr>
        <p:spPr>
          <a:xfrm>
            <a:off x="993230" y="7394935"/>
            <a:ext cx="621350" cy="58759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Web page</a:t>
            </a:r>
            <a:endParaRPr lang="en-SG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11891169" y="114387"/>
            <a:ext cx="914400" cy="8244594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196" name="Rectangle 195"/>
          <p:cNvSpPr/>
          <p:nvPr/>
        </p:nvSpPr>
        <p:spPr>
          <a:xfrm>
            <a:off x="12348369" y="-36513"/>
            <a:ext cx="609600" cy="85478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7" name="Picture 2" descr="http://screenshots.en.sftcdn.net/en/scrn/70000/70210/google-app-engine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61766" y="82224"/>
            <a:ext cx="853615" cy="853615"/>
          </a:xfrm>
          <a:prstGeom prst="rect">
            <a:avLst/>
          </a:prstGeom>
          <a:noFill/>
        </p:spPr>
      </p:pic>
      <p:cxnSp>
        <p:nvCxnSpPr>
          <p:cNvPr id="198" name="Straight Connector 197"/>
          <p:cNvCxnSpPr>
            <a:stCxn id="204" idx="2"/>
          </p:cNvCxnSpPr>
          <p:nvPr/>
        </p:nvCxnSpPr>
        <p:spPr>
          <a:xfrm>
            <a:off x="3058478" y="772068"/>
            <a:ext cx="0" cy="104165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6641629" y="2351665"/>
            <a:ext cx="0" cy="390027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8408030" y="5436414"/>
            <a:ext cx="0" cy="1958521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8828453" y="374320"/>
            <a:ext cx="1134270" cy="3977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:_xyz_.</a:t>
            </a:r>
            <a:r>
              <a:rPr lang="en-US" sz="1400" b="1" dirty="0" err="1" smtClean="0"/>
              <a:t>jsp</a:t>
            </a:r>
            <a:endParaRPr lang="en-SG" sz="1400" b="1" dirty="0"/>
          </a:p>
        </p:txBody>
      </p:sp>
      <p:sp>
        <p:nvSpPr>
          <p:cNvPr id="203" name="Rectangle 202"/>
          <p:cNvSpPr/>
          <p:nvPr/>
        </p:nvSpPr>
        <p:spPr>
          <a:xfrm>
            <a:off x="3571875" y="381360"/>
            <a:ext cx="1143000" cy="39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</a:t>
            </a:r>
            <a:r>
              <a:rPr lang="en-US" sz="1400" b="1" dirty="0" smtClean="0"/>
              <a:t>Controller</a:t>
            </a:r>
            <a:br>
              <a:rPr lang="en-US" sz="1400" b="1" dirty="0" smtClean="0"/>
            </a:br>
            <a:r>
              <a:rPr lang="en-US" sz="1400" b="1" dirty="0" smtClean="0"/>
              <a:t>Servlet</a:t>
            </a:r>
            <a:endParaRPr lang="en-SG" sz="1400" b="1" dirty="0"/>
          </a:p>
        </p:txBody>
      </p:sp>
      <p:sp>
        <p:nvSpPr>
          <p:cNvPr id="204" name="Rectangle 203"/>
          <p:cNvSpPr/>
          <p:nvPr/>
        </p:nvSpPr>
        <p:spPr>
          <a:xfrm>
            <a:off x="2643981" y="362117"/>
            <a:ext cx="828994" cy="409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:*Filter</a:t>
            </a:r>
            <a:endParaRPr lang="en-SG" sz="1400" b="1" dirty="0"/>
          </a:p>
        </p:txBody>
      </p:sp>
      <p:cxnSp>
        <p:nvCxnSpPr>
          <p:cNvPr id="205" name="Straight Arrow Connector 204"/>
          <p:cNvCxnSpPr/>
          <p:nvPr/>
        </p:nvCxnSpPr>
        <p:spPr>
          <a:xfrm>
            <a:off x="680022" y="1280319"/>
            <a:ext cx="124776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2015903" y="1432719"/>
            <a:ext cx="977915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2015903" y="1889920"/>
            <a:ext cx="2096275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6645850" y="3697324"/>
            <a:ext cx="5245319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202" idx="1"/>
          </p:cNvCxnSpPr>
          <p:nvPr/>
        </p:nvCxnSpPr>
        <p:spPr>
          <a:xfrm>
            <a:off x="6603740" y="5591984"/>
            <a:ext cx="1172629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2110581" y="7775935"/>
            <a:ext cx="71579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2993818" y="1417653"/>
            <a:ext cx="142836" cy="274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6" name="Straight Arrow Connector 215"/>
          <p:cNvCxnSpPr/>
          <p:nvPr/>
        </p:nvCxnSpPr>
        <p:spPr>
          <a:xfrm>
            <a:off x="2110581" y="1661319"/>
            <a:ext cx="883237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680022" y="8130381"/>
            <a:ext cx="124776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962963" y="1280318"/>
            <a:ext cx="152714" cy="68500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>
              <a:solidFill>
                <a:schemeClr val="lt1"/>
              </a:solidFill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>
            <a:off x="6708826" y="3867309"/>
            <a:ext cx="518234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6576816" y="2551939"/>
            <a:ext cx="132009" cy="3521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9" name="TextBox 228"/>
          <p:cNvSpPr txBox="1"/>
          <p:nvPr/>
        </p:nvSpPr>
        <p:spPr>
          <a:xfrm>
            <a:off x="2227262" y="1091350"/>
            <a:ext cx="7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apply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6988004" y="3246507"/>
            <a:ext cx="3149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perform action/ get data</a:t>
            </a:r>
            <a:endParaRPr lang="en-SG" dirty="0"/>
          </a:p>
        </p:txBody>
      </p:sp>
      <p:sp>
        <p:nvSpPr>
          <p:cNvPr id="237" name="TextBox 236"/>
          <p:cNvSpPr txBox="1"/>
          <p:nvPr/>
        </p:nvSpPr>
        <p:spPr>
          <a:xfrm>
            <a:off x="2636073" y="1889919"/>
            <a:ext cx="90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forward</a:t>
            </a:r>
            <a:endParaRPr lang="en-SG" dirty="0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4181475" y="801841"/>
            <a:ext cx="0" cy="6318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4830763" y="373534"/>
            <a:ext cx="874712" cy="3907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:Action</a:t>
            </a:r>
            <a:br>
              <a:rPr lang="en-US" sz="1400" b="1" dirty="0"/>
            </a:br>
            <a:r>
              <a:rPr lang="en-US" sz="1400" b="1" dirty="0"/>
              <a:t>Factory</a:t>
            </a:r>
            <a:endParaRPr lang="en-SG" sz="1400" b="1" dirty="0"/>
          </a:p>
        </p:txBody>
      </p:sp>
      <p:cxnSp>
        <p:nvCxnSpPr>
          <p:cNvPr id="243" name="Straight Connector 242"/>
          <p:cNvCxnSpPr>
            <a:endCxn id="251" idx="2"/>
          </p:cNvCxnSpPr>
          <p:nvPr/>
        </p:nvCxnSpPr>
        <p:spPr>
          <a:xfrm>
            <a:off x="5387694" y="764242"/>
            <a:ext cx="0" cy="162970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6309517" y="2046835"/>
            <a:ext cx="1166442" cy="3048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:_</a:t>
            </a:r>
            <a:r>
              <a:rPr lang="en-US" sz="1400" b="1" dirty="0" err="1" smtClean="0"/>
              <a:t>abc_Action</a:t>
            </a:r>
            <a:endParaRPr lang="en-SG" sz="1400" b="1" dirty="0"/>
          </a:p>
        </p:txBody>
      </p:sp>
      <p:cxnSp>
        <p:nvCxnSpPr>
          <p:cNvPr id="245" name="Straight Arrow Connector 244"/>
          <p:cNvCxnSpPr>
            <a:endCxn id="244" idx="1"/>
          </p:cNvCxnSpPr>
          <p:nvPr/>
        </p:nvCxnSpPr>
        <p:spPr>
          <a:xfrm>
            <a:off x="5490369" y="2199250"/>
            <a:ext cx="819148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4237840" y="2150090"/>
            <a:ext cx="1085042" cy="0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4259796" y="2580354"/>
            <a:ext cx="2317020" cy="0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4259796" y="2393946"/>
            <a:ext cx="1127898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5322882" y="2127691"/>
            <a:ext cx="129624" cy="266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3" name="TextBox 252"/>
          <p:cNvSpPr txBox="1"/>
          <p:nvPr/>
        </p:nvSpPr>
        <p:spPr>
          <a:xfrm>
            <a:off x="4317150" y="1814096"/>
            <a:ext cx="1135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70C0"/>
                </a:solidFill>
              </a:rPr>
              <a:t>getAction</a:t>
            </a:r>
            <a:r>
              <a:rPr lang="en-US" sz="1600" b="1" dirty="0" smtClean="0">
                <a:solidFill>
                  <a:srgbClr val="0070C0"/>
                </a:solidFill>
              </a:rPr>
              <a:t>()</a:t>
            </a:r>
            <a:endParaRPr lang="en-SG" sz="1600" b="1" dirty="0">
              <a:solidFill>
                <a:srgbClr val="0070C0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4317150" y="2569713"/>
            <a:ext cx="1135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execute()</a:t>
            </a:r>
            <a:endParaRPr lang="en-SG" sz="1600" b="1" dirty="0">
              <a:solidFill>
                <a:srgbClr val="0070C0"/>
              </a:solidFill>
            </a:endParaRPr>
          </a:p>
        </p:txBody>
      </p:sp>
      <p:sp>
        <p:nvSpPr>
          <p:cNvPr id="255" name="Arc 254"/>
          <p:cNvSpPr/>
          <p:nvPr/>
        </p:nvSpPr>
        <p:spPr>
          <a:xfrm>
            <a:off x="6567238" y="2652057"/>
            <a:ext cx="457200" cy="307776"/>
          </a:xfrm>
          <a:prstGeom prst="arc">
            <a:avLst>
              <a:gd name="adj1" fmla="val 16200000"/>
              <a:gd name="adj2" fmla="val 5721350"/>
            </a:avLst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6" name="TextBox 255"/>
          <p:cNvSpPr txBox="1"/>
          <p:nvPr/>
        </p:nvSpPr>
        <p:spPr>
          <a:xfrm>
            <a:off x="7024437" y="2592404"/>
            <a:ext cx="1764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check access rights</a:t>
            </a:r>
            <a:endParaRPr lang="en-SG" dirty="0"/>
          </a:p>
        </p:txBody>
      </p:sp>
      <p:cxnSp>
        <p:nvCxnSpPr>
          <p:cNvPr id="260" name="Straight Arrow Connector 259"/>
          <p:cNvCxnSpPr/>
          <p:nvPr/>
        </p:nvCxnSpPr>
        <p:spPr>
          <a:xfrm>
            <a:off x="8495881" y="6639091"/>
            <a:ext cx="841244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9408543" y="6715291"/>
            <a:ext cx="1197236" cy="0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9479961" y="7096291"/>
            <a:ext cx="1197237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9337125" y="6639091"/>
            <a:ext cx="142836" cy="1219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4" name="Rectangle 263"/>
          <p:cNvSpPr/>
          <p:nvPr/>
        </p:nvSpPr>
        <p:spPr>
          <a:xfrm>
            <a:off x="10605779" y="6715292"/>
            <a:ext cx="142836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5" name="Straight Arrow Connector 264"/>
          <p:cNvCxnSpPr/>
          <p:nvPr/>
        </p:nvCxnSpPr>
        <p:spPr>
          <a:xfrm flipV="1">
            <a:off x="6734079" y="4982388"/>
            <a:ext cx="3848491" cy="2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6782133" y="5158581"/>
            <a:ext cx="371448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8495881" y="6328135"/>
            <a:ext cx="932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forward</a:t>
            </a:r>
            <a:endParaRPr lang="en-SG" dirty="0"/>
          </a:p>
        </p:txBody>
      </p:sp>
      <p:sp>
        <p:nvSpPr>
          <p:cNvPr id="269" name="TextBox 268"/>
          <p:cNvSpPr txBox="1"/>
          <p:nvPr/>
        </p:nvSpPr>
        <p:spPr>
          <a:xfrm>
            <a:off x="7061311" y="4643419"/>
            <a:ext cx="2320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populate with data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9603408" y="6410491"/>
            <a:ext cx="1002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retrieve data</a:t>
            </a:r>
            <a:endParaRPr lang="en-SG" sz="1600" b="1" dirty="0">
              <a:solidFill>
                <a:srgbClr val="7030A0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9755808" y="7298264"/>
            <a:ext cx="1002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generate page</a:t>
            </a:r>
            <a:endParaRPr lang="en-SG" dirty="0"/>
          </a:p>
        </p:txBody>
      </p:sp>
      <p:sp>
        <p:nvSpPr>
          <p:cNvPr id="272" name="Arc 271"/>
          <p:cNvSpPr/>
          <p:nvPr/>
        </p:nvSpPr>
        <p:spPr>
          <a:xfrm>
            <a:off x="9298608" y="7298264"/>
            <a:ext cx="457200" cy="307776"/>
          </a:xfrm>
          <a:prstGeom prst="arc">
            <a:avLst>
              <a:gd name="adj1" fmla="val 16200000"/>
              <a:gd name="adj2" fmla="val 5721350"/>
            </a:avLst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Rectangle 273"/>
          <p:cNvSpPr/>
          <p:nvPr/>
        </p:nvSpPr>
        <p:spPr>
          <a:xfrm>
            <a:off x="9922719" y="4039205"/>
            <a:ext cx="1511250" cy="40995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:_</a:t>
            </a:r>
            <a:r>
              <a:rPr lang="en-US" sz="1400" b="1" dirty="0" err="1" smtClean="0"/>
              <a:t>xyz_PageData</a:t>
            </a:r>
            <a:endParaRPr lang="en-SG" sz="1400" b="1" dirty="0"/>
          </a:p>
        </p:txBody>
      </p:sp>
      <p:sp>
        <p:nvSpPr>
          <p:cNvPr id="276" name="Rectangle 275"/>
          <p:cNvSpPr/>
          <p:nvPr/>
        </p:nvSpPr>
        <p:spPr>
          <a:xfrm>
            <a:off x="8341394" y="5811604"/>
            <a:ext cx="142836" cy="1698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7" name="Straight Arrow Connector 276"/>
          <p:cNvCxnSpPr>
            <a:endCxn id="274" idx="1"/>
          </p:cNvCxnSpPr>
          <p:nvPr/>
        </p:nvCxnSpPr>
        <p:spPr>
          <a:xfrm>
            <a:off x="6708825" y="4244181"/>
            <a:ext cx="3213894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>
            <a:off x="4259796" y="6016067"/>
            <a:ext cx="2223554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>
            <a:off x="4194969" y="6546096"/>
            <a:ext cx="4120803" cy="0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555155" y="6251935"/>
            <a:ext cx="1135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send()</a:t>
            </a:r>
            <a:endParaRPr lang="en-SG" sz="1600" b="1" dirty="0">
              <a:solidFill>
                <a:srgbClr val="0070C0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0582570" y="4988700"/>
            <a:ext cx="142836" cy="16988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8" name="Rectangle 247"/>
          <p:cNvSpPr/>
          <p:nvPr/>
        </p:nvSpPr>
        <p:spPr>
          <a:xfrm>
            <a:off x="4112178" y="1873108"/>
            <a:ext cx="141895" cy="50442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4" name="Straight Arrow Connector 283"/>
          <p:cNvCxnSpPr/>
          <p:nvPr/>
        </p:nvCxnSpPr>
        <p:spPr>
          <a:xfrm>
            <a:off x="4259796" y="6880204"/>
            <a:ext cx="4149751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5500049" y="1893597"/>
            <a:ext cx="77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create</a:t>
            </a:r>
            <a:endParaRPr lang="en-SG" dirty="0"/>
          </a:p>
        </p:txBody>
      </p:sp>
      <p:sp>
        <p:nvSpPr>
          <p:cNvPr id="297" name="TextBox 296"/>
          <p:cNvSpPr txBox="1"/>
          <p:nvPr/>
        </p:nvSpPr>
        <p:spPr>
          <a:xfrm>
            <a:off x="7128879" y="3921868"/>
            <a:ext cx="77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create</a:t>
            </a:r>
            <a:endParaRPr lang="en-SG" dirty="0"/>
          </a:p>
        </p:txBody>
      </p:sp>
      <p:sp>
        <p:nvSpPr>
          <p:cNvPr id="298" name="TextBox 297"/>
          <p:cNvSpPr txBox="1"/>
          <p:nvPr/>
        </p:nvSpPr>
        <p:spPr>
          <a:xfrm>
            <a:off x="6801139" y="5523040"/>
            <a:ext cx="77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create</a:t>
            </a:r>
            <a:endParaRPr lang="en-SG" dirty="0"/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6734079" y="5981485"/>
            <a:ext cx="1602473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8341394" y="6524991"/>
            <a:ext cx="136306" cy="355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08" name="Straight Arrow Connector 307"/>
          <p:cNvCxnSpPr/>
          <p:nvPr/>
        </p:nvCxnSpPr>
        <p:spPr>
          <a:xfrm>
            <a:off x="2107361" y="6917337"/>
            <a:ext cx="196101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7776369" y="5344720"/>
            <a:ext cx="1295250" cy="4945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:</a:t>
            </a:r>
            <a:r>
              <a:rPr lang="en-US" sz="1400" b="1" dirty="0" err="1" smtClean="0"/>
              <a:t>ShowPage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Result</a:t>
            </a:r>
            <a:endParaRPr lang="en-SG" sz="1400" b="1" dirty="0"/>
          </a:p>
        </p:txBody>
      </p:sp>
      <p:sp>
        <p:nvSpPr>
          <p:cNvPr id="312" name="Rectangle 311"/>
          <p:cNvSpPr/>
          <p:nvPr/>
        </p:nvSpPr>
        <p:spPr>
          <a:xfrm>
            <a:off x="10610621" y="4450092"/>
            <a:ext cx="142836" cy="16988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6708825" y="4619973"/>
            <a:ext cx="3896954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49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40</cp:revision>
  <cp:lastPrinted>2013-07-05T09:45:36Z</cp:lastPrinted>
  <dcterms:created xsi:type="dcterms:W3CDTF">2006-08-16T00:00:00Z</dcterms:created>
  <dcterms:modified xsi:type="dcterms:W3CDTF">2017-01-28T08:50:13Z</dcterms:modified>
</cp:coreProperties>
</file>