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>
      <p:cViewPr varScale="1">
        <p:scale>
          <a:sx n="123" d="100"/>
          <a:sy n="123" d="100"/>
        </p:scale>
        <p:origin x="108" y="162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/>
          <p:cNvSpPr/>
          <p:nvPr/>
        </p:nvSpPr>
        <p:spPr>
          <a:xfrm>
            <a:off x="582874" y="1719308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56" name="Rectangle 255"/>
          <p:cNvSpPr/>
          <p:nvPr/>
        </p:nvSpPr>
        <p:spPr>
          <a:xfrm>
            <a:off x="582874" y="121920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257" name="Rectangle 256"/>
          <p:cNvSpPr/>
          <p:nvPr/>
        </p:nvSpPr>
        <p:spPr>
          <a:xfrm>
            <a:off x="582874" y="2719524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CommentAttributes</a:t>
            </a:r>
            <a:endParaRPr lang="en-SG" sz="1600" b="1" dirty="0"/>
          </a:p>
        </p:txBody>
      </p:sp>
      <p:sp>
        <p:nvSpPr>
          <p:cNvPr id="258" name="Rectangle 257"/>
          <p:cNvSpPr/>
          <p:nvPr/>
        </p:nvSpPr>
        <p:spPr>
          <a:xfrm>
            <a:off x="582874" y="321963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*Attributes</a:t>
            </a:r>
            <a:endParaRPr lang="en-SG" sz="1600" b="1" dirty="0"/>
          </a:p>
        </p:txBody>
      </p:sp>
      <p:sp>
        <p:nvSpPr>
          <p:cNvPr id="259" name="Rectangle 258"/>
          <p:cNvSpPr/>
          <p:nvPr/>
        </p:nvSpPr>
        <p:spPr>
          <a:xfrm>
            <a:off x="582874" y="2219416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262" name="Rectangle 261"/>
          <p:cNvSpPr/>
          <p:nvPr/>
        </p:nvSpPr>
        <p:spPr>
          <a:xfrm>
            <a:off x="76200" y="457200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152400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200995" y="1018205"/>
            <a:ext cx="40948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5" name="Elbow Connector 187"/>
          <p:cNvCxnSpPr>
            <a:stCxn id="263" idx="3"/>
            <a:endCxn id="255" idx="1"/>
          </p:cNvCxnSpPr>
          <p:nvPr/>
        </p:nvCxnSpPr>
        <p:spPr>
          <a:xfrm rot="16200000" flipH="1">
            <a:off x="-49059" y="1268259"/>
            <a:ext cx="909593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>
            <a:stCxn id="263" idx="3"/>
            <a:endCxn id="259" idx="1"/>
          </p:cNvCxnSpPr>
          <p:nvPr/>
        </p:nvCxnSpPr>
        <p:spPr>
          <a:xfrm rot="16200000" flipH="1">
            <a:off x="-299113" y="1518313"/>
            <a:ext cx="1409701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7" name="Elbow Connector 193"/>
          <p:cNvCxnSpPr>
            <a:stCxn id="263" idx="3"/>
            <a:endCxn id="257" idx="1"/>
          </p:cNvCxnSpPr>
          <p:nvPr/>
        </p:nvCxnSpPr>
        <p:spPr>
          <a:xfrm rot="16200000" flipH="1">
            <a:off x="-549167" y="1768367"/>
            <a:ext cx="1909809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258" idx="1"/>
          </p:cNvCxnSpPr>
          <p:nvPr/>
        </p:nvCxnSpPr>
        <p:spPr>
          <a:xfrm rot="16200000" flipH="1">
            <a:off x="-799220" y="2018420"/>
            <a:ext cx="240991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381005" y="113403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7555" y="16344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8590" y="21349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8590" y="2635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45140" y="3135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743200" y="457200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CourseDetailsBundle</a:t>
            </a:r>
            <a:endParaRPr lang="en-SG" sz="16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2819395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stCxn id="275" idx="3"/>
            <a:endCxn id="76" idx="1"/>
          </p:cNvCxnSpPr>
          <p:nvPr/>
        </p:nvCxnSpPr>
        <p:spPr>
          <a:xfrm rot="16200000" flipH="1">
            <a:off x="2881687" y="1004507"/>
            <a:ext cx="276315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78" name="Rectangle 277"/>
          <p:cNvSpPr/>
          <p:nvPr/>
        </p:nvSpPr>
        <p:spPr>
          <a:xfrm>
            <a:off x="4003093" y="3219630"/>
            <a:ext cx="1940389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79" name="Flowchart: Decision 278"/>
          <p:cNvSpPr/>
          <p:nvPr/>
        </p:nvSpPr>
        <p:spPr>
          <a:xfrm rot="5400000">
            <a:off x="3733737" y="30480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186"/>
          <p:cNvCxnSpPr>
            <a:stCxn id="279" idx="3"/>
            <a:endCxn id="278" idx="1"/>
          </p:cNvCxnSpPr>
          <p:nvPr/>
        </p:nvCxnSpPr>
        <p:spPr>
          <a:xfrm rot="16200000" flipH="1">
            <a:off x="3806458" y="3203879"/>
            <a:ext cx="200115" cy="193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1" name="TextBox 280"/>
          <p:cNvSpPr txBox="1"/>
          <p:nvPr/>
        </p:nvSpPr>
        <p:spPr>
          <a:xfrm>
            <a:off x="3809942" y="303118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62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2743200" y="1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5535880" y="0"/>
            <a:ext cx="29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144094" y="1086030"/>
            <a:ext cx="188510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916282" y="990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87146" y="2133600"/>
            <a:ext cx="2299253" cy="352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SectionDetailsBundle</a:t>
            </a:r>
            <a:endParaRPr lang="en-SG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958553" y="205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8" name="Elbow Connector 186"/>
          <p:cNvCxnSpPr>
            <a:stCxn id="275" idx="3"/>
            <a:endCxn id="86" idx="1"/>
          </p:cNvCxnSpPr>
          <p:nvPr/>
        </p:nvCxnSpPr>
        <p:spPr>
          <a:xfrm rot="16200000" flipH="1">
            <a:off x="2381865" y="1504329"/>
            <a:ext cx="1319010" cy="2915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6019800" y="2334497"/>
            <a:ext cx="2223166" cy="332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CourseRoster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5535880" y="460890"/>
            <a:ext cx="299852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FeedbackSessionResultsBundle</a:t>
            </a:r>
            <a:endParaRPr lang="en-SG" sz="1600" b="1" dirty="0"/>
          </a:p>
        </p:txBody>
      </p:sp>
      <p:sp>
        <p:nvSpPr>
          <p:cNvPr id="98" name="Flowchart: Decision 97"/>
          <p:cNvSpPr/>
          <p:nvPr/>
        </p:nvSpPr>
        <p:spPr>
          <a:xfrm rot="5400000">
            <a:off x="5612075" y="84189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186"/>
          <p:cNvCxnSpPr>
            <a:stCxn id="98" idx="3"/>
            <a:endCxn id="102" idx="1"/>
          </p:cNvCxnSpPr>
          <p:nvPr/>
        </p:nvCxnSpPr>
        <p:spPr>
          <a:xfrm rot="16200000" flipH="1">
            <a:off x="5770152" y="912412"/>
            <a:ext cx="160945" cy="324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0" name="Elbow Connector 186"/>
          <p:cNvCxnSpPr>
            <a:stCxn id="98" idx="3"/>
            <a:endCxn id="96" idx="1"/>
          </p:cNvCxnSpPr>
          <p:nvPr/>
        </p:nvCxnSpPr>
        <p:spPr>
          <a:xfrm rot="16200000" flipH="1">
            <a:off x="5100808" y="1581756"/>
            <a:ext cx="1506459" cy="33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5701640" y="1307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12974" y="99060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FeedbackSessionAttributes</a:t>
            </a:r>
            <a:endParaRPr lang="en-SG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882" y="911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Flowchart: Decision 108"/>
          <p:cNvSpPr/>
          <p:nvPr/>
        </p:nvSpPr>
        <p:spPr>
          <a:xfrm rot="5400000">
            <a:off x="6076101" y="26670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160714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09214" y="2865730"/>
            <a:ext cx="2294860" cy="315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cxnSp>
        <p:nvCxnSpPr>
          <p:cNvPr id="122" name="Elbow Connector 186"/>
          <p:cNvCxnSpPr>
            <a:stCxn id="109" idx="3"/>
            <a:endCxn id="123" idx="1"/>
          </p:cNvCxnSpPr>
          <p:nvPr/>
        </p:nvCxnSpPr>
        <p:spPr>
          <a:xfrm rot="16200000" flipH="1">
            <a:off x="5979446" y="2992254"/>
            <a:ext cx="609927" cy="2642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>
            <a:off x="6416518" y="3277254"/>
            <a:ext cx="2294860" cy="304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cxnSp>
        <p:nvCxnSpPr>
          <p:cNvPr id="110" name="Elbow Connector 186"/>
          <p:cNvCxnSpPr>
            <a:stCxn id="109" idx="3"/>
            <a:endCxn id="119" idx="1"/>
          </p:cNvCxnSpPr>
          <p:nvPr/>
        </p:nvCxnSpPr>
        <p:spPr>
          <a:xfrm rot="16200000" flipH="1">
            <a:off x="6178692" y="2793008"/>
            <a:ext cx="204130" cy="2569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4" name="TextBox 143"/>
          <p:cNvSpPr txBox="1"/>
          <p:nvPr/>
        </p:nvSpPr>
        <p:spPr>
          <a:xfrm>
            <a:off x="6158946" y="315081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87151" y="1600200"/>
            <a:ext cx="2299249" cy="4489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DetailsBundle</a:t>
            </a:r>
            <a:endParaRPr lang="en-SG" sz="1600" b="1" dirty="0"/>
          </a:p>
        </p:txBody>
      </p:sp>
      <p:cxnSp>
        <p:nvCxnSpPr>
          <p:cNvPr id="62" name="Elbow Connector 186"/>
          <p:cNvCxnSpPr>
            <a:stCxn id="275" idx="3"/>
            <a:endCxn id="61" idx="1"/>
          </p:cNvCxnSpPr>
          <p:nvPr/>
        </p:nvCxnSpPr>
        <p:spPr>
          <a:xfrm rot="16200000" flipH="1">
            <a:off x="2624341" y="1261854"/>
            <a:ext cx="834064" cy="2915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2958558" y="1524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Flowchart: Decision 63"/>
          <p:cNvSpPr/>
          <p:nvPr/>
        </p:nvSpPr>
        <p:spPr>
          <a:xfrm rot="5400000">
            <a:off x="3263347" y="25146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39552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44347" y="2667000"/>
            <a:ext cx="2299253" cy="352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TeamDetailsBundle</a:t>
            </a:r>
            <a:endParaRPr lang="en-SG" sz="1600" b="1" dirty="0"/>
          </a:p>
        </p:txBody>
      </p:sp>
      <p:cxnSp>
        <p:nvCxnSpPr>
          <p:cNvPr id="67" name="Elbow Connector 186"/>
          <p:cNvCxnSpPr>
            <a:stCxn id="64" idx="3"/>
            <a:endCxn id="66" idx="1"/>
          </p:cNvCxnSpPr>
          <p:nvPr/>
        </p:nvCxnSpPr>
        <p:spPr>
          <a:xfrm rot="16200000" flipH="1">
            <a:off x="3403942" y="2602605"/>
            <a:ext cx="176010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5715000" y="2057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12974" y="142333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FeedbackQuestionAttributes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6019800" y="1880530"/>
            <a:ext cx="2826226" cy="329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FeedbackResponseAttributes</a:t>
            </a:r>
            <a:endParaRPr lang="en-SG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715000" y="1764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Elbow Connector 186"/>
          <p:cNvCxnSpPr>
            <a:stCxn id="98" idx="3"/>
            <a:endCxn id="90" idx="1"/>
          </p:cNvCxnSpPr>
          <p:nvPr/>
        </p:nvCxnSpPr>
        <p:spPr>
          <a:xfrm rot="16200000" flipH="1">
            <a:off x="5553787" y="1128777"/>
            <a:ext cx="593675" cy="324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4" name="Elbow Connector 186"/>
          <p:cNvCxnSpPr>
            <a:stCxn id="98" idx="3"/>
            <a:endCxn id="91" idx="1"/>
          </p:cNvCxnSpPr>
          <p:nvPr/>
        </p:nvCxnSpPr>
        <p:spPr>
          <a:xfrm rot="16200000" flipH="1">
            <a:off x="5328600" y="1353964"/>
            <a:ext cx="1050875" cy="33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32</cp:revision>
  <dcterms:created xsi:type="dcterms:W3CDTF">2006-08-16T00:00:00Z</dcterms:created>
  <dcterms:modified xsi:type="dcterms:W3CDTF">2017-01-28T14:32:06Z</dcterms:modified>
</cp:coreProperties>
</file>