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4846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9" autoAdjust="0"/>
  </p:normalViewPr>
  <p:slideViewPr>
    <p:cSldViewPr>
      <p:cViewPr varScale="1">
        <p:scale>
          <a:sx n="92" d="100"/>
          <a:sy n="92" d="100"/>
        </p:scale>
        <p:origin x="1020" y="84"/>
      </p:cViewPr>
      <p:guideLst>
        <p:guide orient="horz" pos="1527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505600"/>
            <a:ext cx="6995160" cy="1038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746428"/>
            <a:ext cx="5760720" cy="1238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94092"/>
            <a:ext cx="1851660" cy="4135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94092"/>
            <a:ext cx="5417820" cy="4135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114414"/>
            <a:ext cx="6995160" cy="9625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054214"/>
            <a:ext cx="6995160" cy="10602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84884"/>
            <a:ext cx="3636169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537014"/>
            <a:ext cx="3636169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084884"/>
            <a:ext cx="3637598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537014"/>
            <a:ext cx="3637598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192969"/>
            <a:ext cx="2707482" cy="8212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92969"/>
            <a:ext cx="4600575" cy="41364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1014207"/>
            <a:ext cx="2707482" cy="331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392648"/>
            <a:ext cx="4937760" cy="400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33058"/>
            <a:ext cx="4937760" cy="290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793169"/>
            <a:ext cx="4937760" cy="5688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94092"/>
            <a:ext cx="7406640" cy="80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30885"/>
            <a:ext cx="7406640" cy="319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492117"/>
            <a:ext cx="26060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912836" y="61119"/>
            <a:ext cx="1860610" cy="4648200"/>
          </a:xfrm>
          <a:prstGeom prst="roundRect">
            <a:avLst>
              <a:gd name="adj" fmla="val 320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1097046" y="2042319"/>
            <a:ext cx="1524000" cy="1219200"/>
          </a:xfrm>
          <a:prstGeom prst="roundRect">
            <a:avLst>
              <a:gd name="adj" fmla="val 91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61119"/>
            <a:ext cx="4602178" cy="4648200"/>
          </a:xfrm>
          <a:prstGeom prst="roundRect">
            <a:avLst>
              <a:gd name="adj" fmla="val 32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ounded Rectangle 61"/>
          <p:cNvSpPr/>
          <p:nvPr/>
        </p:nvSpPr>
        <p:spPr>
          <a:xfrm>
            <a:off x="1097046" y="3490119"/>
            <a:ext cx="1524000" cy="1143000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Client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181600" y="975518"/>
            <a:ext cx="1219200" cy="2438399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Logic</a:t>
            </a:r>
            <a:endParaRPr lang="en-SG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02844" y="975518"/>
            <a:ext cx="1143000" cy="1142999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Storage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112676" y="310050"/>
            <a:ext cx="1502628" cy="1418629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UI (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browser)</a:t>
            </a:r>
            <a:endParaRPr lang="en-SG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28010" y="194469"/>
            <a:ext cx="43695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Common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00800" y="1432719"/>
            <a:ext cx="39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670000" y="2880519"/>
            <a:ext cx="252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9" idx="0"/>
          </p:cNvCxnSpPr>
          <p:nvPr/>
        </p:nvCxnSpPr>
        <p:spPr>
          <a:xfrm flipH="1">
            <a:off x="4173038" y="665680"/>
            <a:ext cx="0" cy="30983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3" idx="0"/>
          </p:cNvCxnSpPr>
          <p:nvPr/>
        </p:nvCxnSpPr>
        <p:spPr>
          <a:xfrm flipH="1">
            <a:off x="5791200" y="665680"/>
            <a:ext cx="0" cy="30983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V="1">
            <a:off x="7374344" y="670719"/>
            <a:ext cx="0" cy="30479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613600" y="1432719"/>
            <a:ext cx="1008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5" idx="1"/>
          </p:cNvCxnSpPr>
          <p:nvPr/>
        </p:nvCxnSpPr>
        <p:spPr>
          <a:xfrm>
            <a:off x="751302" y="1015390"/>
            <a:ext cx="361374" cy="39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25824" y="838492"/>
            <a:ext cx="1505756" cy="904398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HTML, CSS, JavaScript, </a:t>
            </a:r>
            <a:r>
              <a:rPr lang="en-US" dirty="0" smtClean="0">
                <a:solidFill>
                  <a:schemeClr val="bg1"/>
                </a:solidFill>
              </a:rPr>
              <a:t>jQuery, Bootstrap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97046" y="2475509"/>
            <a:ext cx="1524000" cy="78600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TestNG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QUnit</a:t>
            </a:r>
            <a:r>
              <a:rPr lang="en-US" dirty="0" smtClean="0">
                <a:solidFill>
                  <a:schemeClr val="bg1"/>
                </a:solidFill>
              </a:rPr>
              <a:t>, Selenium, </a:t>
            </a:r>
            <a:r>
              <a:rPr lang="en-US" dirty="0" err="1" smtClean="0">
                <a:solidFill>
                  <a:schemeClr val="bg1"/>
                </a:solidFill>
              </a:rPr>
              <a:t>HttpUnit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81598" y="1432719"/>
            <a:ext cx="1219201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04614" y="2575719"/>
            <a:ext cx="1548443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JSON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(over HTTP)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657600" y="975518"/>
            <a:ext cx="1030876" cy="1485503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UI (server)</a:t>
            </a:r>
            <a:endParaRPr lang="en-SG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57600" y="1637106"/>
            <a:ext cx="1030876" cy="73843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JSP/JSTL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Java Servlets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69372" y="1127919"/>
            <a:ext cx="6596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HTTP, AJAX</a:t>
            </a:r>
            <a:endParaRPr lang="en-SG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688476" y="1432719"/>
            <a:ext cx="4931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90" idx="0"/>
            <a:endCxn id="65" idx="2"/>
          </p:cNvCxnSpPr>
          <p:nvPr/>
        </p:nvCxnSpPr>
        <p:spPr>
          <a:xfrm rot="5400000" flipH="1" flipV="1">
            <a:off x="1704698" y="1883027"/>
            <a:ext cx="313640" cy="49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96801" y="1432719"/>
            <a:ext cx="1149043" cy="28575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781800" y="2442013"/>
            <a:ext cx="583428" cy="36230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JDO</a:t>
            </a:r>
            <a:endParaRPr lang="en-S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8" name="Rounded Rectangle 126"/>
          <p:cNvSpPr/>
          <p:nvPr/>
        </p:nvSpPr>
        <p:spPr>
          <a:xfrm>
            <a:off x="3505200" y="4023519"/>
            <a:ext cx="4602178" cy="685800"/>
          </a:xfrm>
          <a:custGeom>
            <a:avLst/>
            <a:gdLst/>
            <a:ahLst/>
            <a:cxnLst/>
            <a:rect l="l" t="t" r="r" b="b"/>
            <a:pathLst>
              <a:path w="5867400" h="684020">
                <a:moveTo>
                  <a:pt x="5612103" y="0"/>
                </a:moveTo>
                <a:lnTo>
                  <a:pt x="5816339" y="0"/>
                </a:lnTo>
                <a:cubicBezTo>
                  <a:pt x="5844539" y="0"/>
                  <a:pt x="5867400" y="22861"/>
                  <a:pt x="5867400" y="51061"/>
                </a:cubicBezTo>
                <a:lnTo>
                  <a:pt x="5867400" y="632958"/>
                </a:lnTo>
                <a:cubicBezTo>
                  <a:pt x="5867400" y="661158"/>
                  <a:pt x="5844539" y="684019"/>
                  <a:pt x="5816339" y="684019"/>
                </a:cubicBezTo>
                <a:lnTo>
                  <a:pt x="5663424" y="684019"/>
                </a:lnTo>
                <a:cubicBezTo>
                  <a:pt x="5663422" y="684020"/>
                  <a:pt x="5663421" y="684020"/>
                  <a:pt x="5663419" y="684020"/>
                </a:cubicBezTo>
                <a:lnTo>
                  <a:pt x="255297" y="684020"/>
                </a:lnTo>
                <a:lnTo>
                  <a:pt x="175470" y="684020"/>
                </a:lnTo>
                <a:lnTo>
                  <a:pt x="51061" y="684020"/>
                </a:lnTo>
                <a:cubicBezTo>
                  <a:pt x="22861" y="684020"/>
                  <a:pt x="0" y="661159"/>
                  <a:pt x="0" y="632959"/>
                </a:cubicBezTo>
                <a:lnTo>
                  <a:pt x="0" y="51062"/>
                </a:lnTo>
                <a:cubicBezTo>
                  <a:pt x="0" y="22862"/>
                  <a:pt x="22861" y="1"/>
                  <a:pt x="51061" y="1"/>
                </a:cubicBezTo>
                <a:lnTo>
                  <a:pt x="255297" y="1"/>
                </a:lnTo>
                <a:cubicBezTo>
                  <a:pt x="283497" y="1"/>
                  <a:pt x="306358" y="22862"/>
                  <a:pt x="306358" y="51062"/>
                </a:cubicBezTo>
                <a:lnTo>
                  <a:pt x="306358" y="379220"/>
                </a:lnTo>
                <a:lnTo>
                  <a:pt x="5561042" y="379220"/>
                </a:lnTo>
                <a:lnTo>
                  <a:pt x="5561042" y="51061"/>
                </a:lnTo>
                <a:cubicBezTo>
                  <a:pt x="5561042" y="22861"/>
                  <a:pt x="5583903" y="0"/>
                  <a:pt x="561210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4404519"/>
            <a:ext cx="2438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Google App </a:t>
            </a:r>
            <a:r>
              <a:rPr lang="en-US" dirty="0" smtClean="0">
                <a:solidFill>
                  <a:schemeClr val="bg1"/>
                </a:solidFill>
              </a:rPr>
              <a:t>Engine (GAE)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16200000">
            <a:off x="6680013" y="3439511"/>
            <a:ext cx="1371600" cy="1015615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GAE </a:t>
            </a:r>
            <a:r>
              <a:rPr lang="en-US" sz="1600" b="1" dirty="0" err="1">
                <a:solidFill>
                  <a:schemeClr val="bg1"/>
                </a:solidFill>
              </a:rPr>
              <a:t>Datastore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86" name="Straight Arrow Connector 85"/>
          <p:cNvCxnSpPr>
            <a:stCxn id="85" idx="4"/>
            <a:endCxn id="64" idx="2"/>
          </p:cNvCxnSpPr>
          <p:nvPr/>
        </p:nvCxnSpPr>
        <p:spPr>
          <a:xfrm flipV="1">
            <a:off x="7365814" y="2118517"/>
            <a:ext cx="8530" cy="114300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488924" y="3566319"/>
            <a:ext cx="2133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 sz="1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GAE Remote API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60030" y="2160512"/>
            <a:ext cx="990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Developers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42507" y="4060926"/>
            <a:ext cx="354539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90" idx="1"/>
          </p:cNvCxnSpPr>
          <p:nvPr/>
        </p:nvCxnSpPr>
        <p:spPr>
          <a:xfrm flipV="1">
            <a:off x="741707" y="2651919"/>
            <a:ext cx="355339" cy="81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6323" y="3556034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Admin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039" y="513280"/>
            <a:ext cx="711376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Users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654400" y="3866079"/>
            <a:ext cx="42120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53529" y="847433"/>
            <a:ext cx="388008" cy="342473"/>
            <a:chOff x="678792" y="144177"/>
            <a:chExt cx="441804" cy="392765"/>
          </a:xfrm>
        </p:grpSpPr>
        <p:grpSp>
          <p:nvGrpSpPr>
            <p:cNvPr id="19" name="Group 18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59" name="Flowchart: Connector 5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Flowchart: Connector 91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Freeform 1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58207" y="2489522"/>
            <a:ext cx="388008" cy="342473"/>
            <a:chOff x="678792" y="144177"/>
            <a:chExt cx="441804" cy="392765"/>
          </a:xfrm>
        </p:grpSpPr>
        <p:grpSp>
          <p:nvGrpSpPr>
            <p:cNvPr id="97" name="Group 96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1" name="Flowchart: Connector 100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Flowchart: Connector 103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Freeform 98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70260" y="3890382"/>
            <a:ext cx="388008" cy="342473"/>
            <a:chOff x="678792" y="144177"/>
            <a:chExt cx="441804" cy="39276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9" name="Flowchart: Connector 10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Flowchart: Connector 109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07" name="Straight Connector 106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Freeform 10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097046" y="3926443"/>
            <a:ext cx="1518258" cy="70667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53200" y="182273"/>
            <a:ext cx="1219201" cy="46939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61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51</cp:revision>
  <dcterms:created xsi:type="dcterms:W3CDTF">2006-08-16T00:00:00Z</dcterms:created>
  <dcterms:modified xsi:type="dcterms:W3CDTF">2017-01-27T12:16:34Z</dcterms:modified>
</cp:coreProperties>
</file>