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76" d="100"/>
          <a:sy n="76" d="100"/>
        </p:scale>
        <p:origin x="1356" y="84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30/1/2017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205582" y="4395788"/>
            <a:ext cx="3942156" cy="1692000"/>
          </a:xfrm>
          <a:prstGeom prst="roundRect">
            <a:avLst>
              <a:gd name="adj" fmla="val 91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2905581" y="1390988"/>
            <a:ext cx="1872000" cy="2700000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5162040" y="1390988"/>
            <a:ext cx="1872000" cy="2700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662781" y="1390988"/>
            <a:ext cx="1872000" cy="2700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178594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788780" y="2538439"/>
            <a:ext cx="1620000" cy="540002"/>
            <a:chOff x="-228600" y="1364151"/>
            <a:chExt cx="1371600" cy="609602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486072"/>
              <a:ext cx="1371600" cy="4876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800" y="1364151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031581" y="1771988"/>
            <a:ext cx="1620000" cy="540000"/>
            <a:chOff x="-278892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78892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logic::core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5508" y="1371600"/>
              <a:ext cx="457200" cy="1524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291181" y="1771714"/>
            <a:ext cx="1620000" cy="540000"/>
            <a:chOff x="-457200" y="1371600"/>
            <a:chExt cx="1600201" cy="762000"/>
          </a:xfrm>
          <a:solidFill>
            <a:schemeClr val="bg1"/>
          </a:solidFill>
        </p:grpSpPr>
        <p:sp>
          <p:nvSpPr>
            <p:cNvPr id="101" name="Rectangle 100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09601" y="1371600"/>
              <a:ext cx="533400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97755" y="2533988"/>
            <a:ext cx="1613426" cy="540000"/>
            <a:chOff x="-447564" y="1782355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47564" y="1934755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r>
                <a:rPr lang="en-SG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en-US" sz="14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63" y="1782355"/>
              <a:ext cx="535573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343700" y="4774586"/>
            <a:ext cx="1620710" cy="540000"/>
            <a:chOff x="-228600" y="1447249"/>
            <a:chExt cx="1372200" cy="430139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-228600" y="1533277"/>
              <a:ext cx="1371600" cy="34411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6400" y="1447249"/>
              <a:ext cx="457200" cy="860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43781" y="374149"/>
            <a:ext cx="1980000" cy="523193"/>
            <a:chOff x="-533400" y="1387381"/>
            <a:chExt cx="1676400" cy="491269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4360" y="138738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endCxn id="92" idx="0"/>
          </p:cNvCxnSpPr>
          <p:nvPr/>
        </p:nvCxnSpPr>
        <p:spPr>
          <a:xfrm>
            <a:off x="1598780" y="1012522"/>
            <a:ext cx="1" cy="378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90" idx="0"/>
          </p:cNvCxnSpPr>
          <p:nvPr/>
        </p:nvCxnSpPr>
        <p:spPr>
          <a:xfrm flipH="1">
            <a:off x="3841581" y="1012522"/>
            <a:ext cx="0" cy="3784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34181" y="1012522"/>
            <a:ext cx="0" cy="33832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8" idx="2"/>
            <a:endCxn id="127" idx="0"/>
          </p:cNvCxnSpPr>
          <p:nvPr/>
        </p:nvCxnSpPr>
        <p:spPr>
          <a:xfrm>
            <a:off x="3841581" y="2311988"/>
            <a:ext cx="6600" cy="3300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50" idx="2"/>
            <a:endCxn id="107" idx="2"/>
          </p:cNvCxnSpPr>
          <p:nvPr/>
        </p:nvCxnSpPr>
        <p:spPr>
          <a:xfrm flipV="1">
            <a:off x="3151233" y="5314586"/>
            <a:ext cx="2468" cy="6678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038181" y="3358040"/>
            <a:ext cx="1620000" cy="540000"/>
            <a:chOff x="-245364" y="1371600"/>
            <a:chExt cx="1371600" cy="762000"/>
          </a:xfrm>
          <a:solidFill>
            <a:schemeClr val="bg1"/>
          </a:solidFill>
        </p:grpSpPr>
        <p:sp>
          <p:nvSpPr>
            <p:cNvPr id="122" name="Rectangle 121"/>
            <p:cNvSpPr/>
            <p:nvPr/>
          </p:nvSpPr>
          <p:spPr>
            <a:xfrm>
              <a:off x="-245364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69036" y="1371600"/>
              <a:ext cx="457200" cy="1524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24" name="Straight Arrow Connector 123"/>
          <p:cNvCxnSpPr>
            <a:stCxn id="127" idx="2"/>
            <a:endCxn id="122" idx="0"/>
          </p:cNvCxnSpPr>
          <p:nvPr/>
        </p:nvCxnSpPr>
        <p:spPr>
          <a:xfrm>
            <a:off x="3848181" y="3073988"/>
            <a:ext cx="0" cy="39205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1" idx="0"/>
          </p:cNvCxnSpPr>
          <p:nvPr/>
        </p:nvCxnSpPr>
        <p:spPr>
          <a:xfrm flipV="1">
            <a:off x="6098040" y="1012522"/>
            <a:ext cx="0" cy="3784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038181" y="2533988"/>
            <a:ext cx="1620000" cy="540000"/>
            <a:chOff x="-245364" y="1371600"/>
            <a:chExt cx="1371600" cy="762000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-245364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69036" y="1371600"/>
              <a:ext cx="457200" cy="1524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405981" y="381232"/>
            <a:ext cx="1980000" cy="516111"/>
            <a:chOff x="-533400" y="1394031"/>
            <a:chExt cx="1676400" cy="484619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94360" y="139403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91343" y="3354520"/>
            <a:ext cx="1620000" cy="550098"/>
            <a:chOff x="-505326" y="1358636"/>
            <a:chExt cx="1648326" cy="620999"/>
          </a:xfrm>
          <a:solidFill>
            <a:schemeClr val="bg1"/>
          </a:solidFill>
        </p:grpSpPr>
        <p:sp>
          <p:nvSpPr>
            <p:cNvPr id="143" name="Rectangle 142"/>
            <p:cNvSpPr/>
            <p:nvPr/>
          </p:nvSpPr>
          <p:spPr>
            <a:xfrm>
              <a:off x="-505326" y="1491955"/>
              <a:ext cx="1648326" cy="48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::view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93557" y="1358636"/>
              <a:ext cx="549442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95" idx="2"/>
            <a:endCxn id="143" idx="0"/>
          </p:cNvCxnSpPr>
          <p:nvPr/>
        </p:nvCxnSpPr>
        <p:spPr>
          <a:xfrm>
            <a:off x="1598780" y="3078441"/>
            <a:ext cx="2563" cy="39417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2341233" y="5443326"/>
            <a:ext cx="1620000" cy="539096"/>
            <a:chOff x="-228600" y="1435721"/>
            <a:chExt cx="1371600" cy="444386"/>
          </a:xfrm>
          <a:solidFill>
            <a:schemeClr val="bg1"/>
          </a:solidFill>
        </p:grpSpPr>
        <p:sp>
          <p:nvSpPr>
            <p:cNvPr id="150" name="Rectangle 149"/>
            <p:cNvSpPr/>
            <p:nvPr/>
          </p:nvSpPr>
          <p:spPr>
            <a:xfrm>
              <a:off x="-228600" y="1524001"/>
              <a:ext cx="1371600" cy="35610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4909" y="1435721"/>
              <a:ext cx="457200" cy="8902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768181" y="370744"/>
            <a:ext cx="1980002" cy="513775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5166824" y="4395788"/>
            <a:ext cx="1872000" cy="1692000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Client</a:t>
            </a:r>
            <a:endParaRPr lang="en-SG" sz="16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5297207" y="4772820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87" name="Rectangle 86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client::scripts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87" idx="1"/>
          </p:cNvCxnSpPr>
          <p:nvPr/>
        </p:nvCxnSpPr>
        <p:spPr>
          <a:xfrm rot="10800000">
            <a:off x="4263259" y="3898040"/>
            <a:ext cx="1033949" cy="119878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297755" y="5442418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70" name="Rectangle 169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client::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remoteapi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72" name="Straight Arrow Connector 161"/>
          <p:cNvCxnSpPr>
            <a:stCxn id="170" idx="3"/>
            <a:endCxn id="189" idx="1"/>
          </p:cNvCxnSpPr>
          <p:nvPr/>
        </p:nvCxnSpPr>
        <p:spPr>
          <a:xfrm flipV="1">
            <a:off x="6917755" y="4929188"/>
            <a:ext cx="1072112" cy="83723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7" idx="2"/>
            <a:endCxn id="170" idx="0"/>
          </p:cNvCxnSpPr>
          <p:nvPr/>
        </p:nvCxnSpPr>
        <p:spPr>
          <a:xfrm>
            <a:off x="6107207" y="5312820"/>
            <a:ext cx="548" cy="237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434181" y="4772819"/>
            <a:ext cx="1620000" cy="540001"/>
            <a:chOff x="-228600" y="1434974"/>
            <a:chExt cx="1371600" cy="445133"/>
          </a:xfrm>
          <a:solidFill>
            <a:schemeClr val="bg1"/>
          </a:solidFill>
        </p:grpSpPr>
        <p:sp>
          <p:nvSpPr>
            <p:cNvPr id="153" name="Rectangle 152"/>
            <p:cNvSpPr/>
            <p:nvPr/>
          </p:nvSpPr>
          <p:spPr>
            <a:xfrm>
              <a:off x="-228600" y="1524001"/>
              <a:ext cx="1371600" cy="35610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pageobjects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85800" y="1434974"/>
              <a:ext cx="457200" cy="8902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34181" y="5442418"/>
            <a:ext cx="1623808" cy="540548"/>
            <a:chOff x="-228600" y="1415276"/>
            <a:chExt cx="1374824" cy="541426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-228600" y="1524000"/>
              <a:ext cx="1371600" cy="432702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test::cases::</a:t>
              </a:r>
              <a:b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browsertests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89024" y="1415276"/>
              <a:ext cx="457200" cy="108175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66" name="Straight Arrow Connector 165"/>
          <p:cNvCxnSpPr>
            <a:stCxn id="159" idx="0"/>
            <a:endCxn id="153" idx="2"/>
          </p:cNvCxnSpPr>
          <p:nvPr/>
        </p:nvCxnSpPr>
        <p:spPr>
          <a:xfrm flipV="1">
            <a:off x="1244181" y="5312820"/>
            <a:ext cx="0" cy="23814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9" idx="3"/>
            <a:endCxn id="150" idx="1"/>
          </p:cNvCxnSpPr>
          <p:nvPr/>
        </p:nvCxnSpPr>
        <p:spPr>
          <a:xfrm flipV="1">
            <a:off x="2054181" y="5766418"/>
            <a:ext cx="287052" cy="5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5291181" y="3360587"/>
            <a:ext cx="1620000" cy="545001"/>
            <a:chOff x="-228600" y="1328983"/>
            <a:chExt cx="1371600" cy="769057"/>
          </a:xfrm>
          <a:solidFill>
            <a:schemeClr val="bg1"/>
          </a:solidFill>
        </p:grpSpPr>
        <p:sp>
          <p:nvSpPr>
            <p:cNvPr id="173" name="Rectangle 172"/>
            <p:cNvSpPr/>
            <p:nvPr/>
          </p:nvSpPr>
          <p:spPr>
            <a:xfrm>
              <a:off x="-228600" y="1488440"/>
              <a:ext cx="13716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storage::search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85800" y="1328983"/>
              <a:ext cx="457200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175" name="Straight Arrow Connector 174"/>
          <p:cNvCxnSpPr>
            <a:stCxn id="104" idx="0"/>
            <a:endCxn id="101" idx="2"/>
          </p:cNvCxnSpPr>
          <p:nvPr/>
        </p:nvCxnSpPr>
        <p:spPr>
          <a:xfrm flipH="1" flipV="1">
            <a:off x="6101181" y="2311714"/>
            <a:ext cx="3287" cy="33027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788780" y="1770349"/>
            <a:ext cx="1620000" cy="538799"/>
            <a:chOff x="-228600" y="1537552"/>
            <a:chExt cx="1371600" cy="608246"/>
          </a:xfrm>
          <a:solidFill>
            <a:schemeClr val="bg1"/>
          </a:solidFill>
        </p:grpSpPr>
        <p:sp>
          <p:nvSpPr>
            <p:cNvPr id="181" name="Rectangle 180"/>
            <p:cNvSpPr/>
            <p:nvPr/>
          </p:nvSpPr>
          <p:spPr>
            <a:xfrm>
              <a:off x="-228600" y="1658118"/>
              <a:ext cx="1371600" cy="48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::automated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85800" y="1537552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3" name="Elbow Connector 182"/>
          <p:cNvCxnSpPr>
            <a:stCxn id="95" idx="3"/>
            <a:endCxn id="127" idx="1"/>
          </p:cNvCxnSpPr>
          <p:nvPr/>
        </p:nvCxnSpPr>
        <p:spPr>
          <a:xfrm flipV="1">
            <a:off x="2408780" y="2857988"/>
            <a:ext cx="629401" cy="44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1" idx="3"/>
            <a:endCxn id="127" idx="1"/>
          </p:cNvCxnSpPr>
          <p:nvPr/>
        </p:nvCxnSpPr>
        <p:spPr>
          <a:xfrm>
            <a:off x="2408780" y="2093148"/>
            <a:ext cx="629401" cy="7648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98" idx="3"/>
            <a:endCxn id="104" idx="1"/>
          </p:cNvCxnSpPr>
          <p:nvPr/>
        </p:nvCxnSpPr>
        <p:spPr>
          <a:xfrm>
            <a:off x="4651581" y="2095988"/>
            <a:ext cx="646174" cy="762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22" idx="3"/>
            <a:endCxn id="104" idx="1"/>
          </p:cNvCxnSpPr>
          <p:nvPr/>
        </p:nvCxnSpPr>
        <p:spPr>
          <a:xfrm flipV="1">
            <a:off x="4658181" y="2857988"/>
            <a:ext cx="639574" cy="82405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4" idx="2"/>
            <a:endCxn id="173" idx="0"/>
          </p:cNvCxnSpPr>
          <p:nvPr/>
        </p:nvCxnSpPr>
        <p:spPr>
          <a:xfrm flipH="1">
            <a:off x="6101181" y="3073988"/>
            <a:ext cx="3287" cy="39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57" idx="3"/>
            <a:endCxn id="101" idx="3"/>
          </p:cNvCxnSpPr>
          <p:nvPr/>
        </p:nvCxnSpPr>
        <p:spPr>
          <a:xfrm flipH="1">
            <a:off x="6911180" y="695888"/>
            <a:ext cx="837003" cy="1399826"/>
          </a:xfrm>
          <a:prstGeom prst="bentConnector3">
            <a:avLst>
              <a:gd name="adj1" fmla="val -27312"/>
            </a:avLst>
          </a:prstGeom>
          <a:ln w="3810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irect Access Storage 188"/>
          <p:cNvSpPr/>
          <p:nvPr/>
        </p:nvSpPr>
        <p:spPr>
          <a:xfrm rot="16200000">
            <a:off x="7304066" y="3735580"/>
            <a:ext cx="1371600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GAE </a:t>
            </a:r>
            <a:r>
              <a:rPr lang="en-US" sz="1600" b="1" dirty="0" err="1">
                <a:solidFill>
                  <a:schemeClr val="bg1"/>
                </a:solidFill>
              </a:rPr>
              <a:t>Datastore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61"/>
          <p:cNvCxnSpPr>
            <a:stCxn id="104" idx="3"/>
            <a:endCxn id="189" idx="4"/>
          </p:cNvCxnSpPr>
          <p:nvPr/>
        </p:nvCxnSpPr>
        <p:spPr>
          <a:xfrm>
            <a:off x="6911181" y="2857988"/>
            <a:ext cx="1078686" cy="69960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61"/>
          <p:cNvCxnSpPr>
            <a:stCxn id="85" idx="3"/>
          </p:cNvCxnSpPr>
          <p:nvPr/>
        </p:nvCxnSpPr>
        <p:spPr>
          <a:xfrm flipV="1">
            <a:off x="7038824" y="1012522"/>
            <a:ext cx="261179" cy="422926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161"/>
          <p:cNvCxnSpPr>
            <a:endCxn id="122" idx="2"/>
          </p:cNvCxnSpPr>
          <p:nvPr/>
        </p:nvCxnSpPr>
        <p:spPr>
          <a:xfrm rot="5400000" flipH="1" flipV="1">
            <a:off x="3605657" y="4153264"/>
            <a:ext cx="497748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65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55</cp:revision>
  <cp:lastPrinted>2013-07-05T03:08:56Z</cp:lastPrinted>
  <dcterms:created xsi:type="dcterms:W3CDTF">2006-08-16T00:00:00Z</dcterms:created>
  <dcterms:modified xsi:type="dcterms:W3CDTF">2017-01-29T20:34:44Z</dcterms:modified>
</cp:coreProperties>
</file>