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715000" type="screen16x10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CC66"/>
    <a:srgbClr val="00D460"/>
    <a:srgbClr val="D28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70" y="67"/>
      </p:cViewPr>
      <p:guideLst>
        <p:guide orient="horz" pos="180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pPr/>
              <a:t>10/2/2016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78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775355"/>
            <a:ext cx="7772400" cy="1225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2"/>
            <a:ext cx="7772400" cy="125015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333501"/>
            <a:ext cx="4038600" cy="377163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333501"/>
            <a:ext cx="4038600" cy="377163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279262"/>
            <a:ext cx="4040189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5" y="1812398"/>
            <a:ext cx="4040189" cy="329274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2"/>
            <a:ext cx="4041774" cy="5331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8"/>
            <a:ext cx="4041774" cy="329274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4" cy="96837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27543"/>
            <a:ext cx="5111751" cy="48775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6"/>
            <a:ext cx="3008314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50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7"/>
            <a:ext cx="5486400" cy="670716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28866"/>
            <a:ext cx="8229600" cy="952500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333501"/>
            <a:ext cx="8229600" cy="3771637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0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5296962"/>
            <a:ext cx="2895600" cy="304270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5296962"/>
            <a:ext cx="2133600" cy="304270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94024" y="2049784"/>
            <a:ext cx="3874844" cy="10519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9" name="laptop"/>
          <p:cNvSpPr>
            <a:spLocks noEditPoints="1" noChangeArrowheads="1"/>
          </p:cNvSpPr>
          <p:nvPr/>
        </p:nvSpPr>
        <p:spPr bwMode="auto">
          <a:xfrm>
            <a:off x="457200" y="2204312"/>
            <a:ext cx="1272365" cy="9884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Cloud 219"/>
          <p:cNvSpPr/>
          <p:nvPr/>
        </p:nvSpPr>
        <p:spPr>
          <a:xfrm>
            <a:off x="7941268" y="2730051"/>
            <a:ext cx="1186265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</a:rPr>
              <a:t>Appspot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Cloud 220"/>
          <p:cNvSpPr/>
          <p:nvPr/>
        </p:nvSpPr>
        <p:spPr>
          <a:xfrm>
            <a:off x="3370218" y="2811783"/>
            <a:ext cx="3716382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</a:rPr>
              <a:t>GitHub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3" name="Can 222"/>
          <p:cNvSpPr/>
          <p:nvPr/>
        </p:nvSpPr>
        <p:spPr>
          <a:xfrm>
            <a:off x="5732419" y="2205160"/>
            <a:ext cx="1107933" cy="762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Committer</a:t>
            </a:r>
          </a:p>
          <a:p>
            <a:pPr algn="ctr"/>
            <a:r>
              <a:rPr lang="en-US" sz="1600" dirty="0"/>
              <a:t>Repo</a:t>
            </a:r>
          </a:p>
        </p:txBody>
      </p:sp>
      <p:pic>
        <p:nvPicPr>
          <p:cNvPr id="224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58150" y="1976560"/>
            <a:ext cx="1085850" cy="1085850"/>
          </a:xfrm>
          <a:prstGeom prst="rect">
            <a:avLst/>
          </a:prstGeom>
          <a:noFill/>
        </p:spPr>
      </p:pic>
      <p:grpSp>
        <p:nvGrpSpPr>
          <p:cNvPr id="225" name="Group 224"/>
          <p:cNvGrpSpPr/>
          <p:nvPr/>
        </p:nvGrpSpPr>
        <p:grpSpPr>
          <a:xfrm>
            <a:off x="304800" y="2052760"/>
            <a:ext cx="304800" cy="533400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6" name="Flowchart: Connector 225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7" name="Flowchart: Delay 226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5046618" y="4282492"/>
            <a:ext cx="304800" cy="533400"/>
            <a:chOff x="2339181" y="3718719"/>
            <a:chExt cx="304800" cy="533400"/>
          </a:xfrm>
        </p:grpSpPr>
        <p:sp>
          <p:nvSpPr>
            <p:cNvPr id="229" name="Flowchart: Connector 228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0" name="Flowchart: Delay 229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4741818" y="4879181"/>
            <a:ext cx="914400" cy="340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Reviewer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7578558" y="525783"/>
            <a:ext cx="304800" cy="533400"/>
            <a:chOff x="2339181" y="3718719"/>
            <a:chExt cx="304800" cy="533400"/>
          </a:xfrm>
        </p:grpSpPr>
        <p:sp>
          <p:nvSpPr>
            <p:cNvPr id="237" name="Flowchart: Connector 236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8" name="Flowchart: Delay 237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7472214" y="1132407"/>
            <a:ext cx="533400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76200" y="2702842"/>
            <a:ext cx="533400" cy="340519"/>
          </a:xfrm>
          <a:prstGeom prst="round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524000" y="1363984"/>
            <a:ext cx="153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1. pull</a:t>
            </a:r>
          </a:p>
        </p:txBody>
      </p:sp>
      <p:sp>
        <p:nvSpPr>
          <p:cNvPr id="242" name="Arc 241"/>
          <p:cNvSpPr/>
          <p:nvPr/>
        </p:nvSpPr>
        <p:spPr>
          <a:xfrm>
            <a:off x="1447800" y="2049783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3" name="TextBox 242"/>
          <p:cNvSpPr txBox="1"/>
          <p:nvPr/>
        </p:nvSpPr>
        <p:spPr>
          <a:xfrm>
            <a:off x="1905000" y="1973584"/>
            <a:ext cx="9906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2.1 branch</a:t>
            </a:r>
            <a:br>
              <a:rPr lang="en-US" sz="1400" b="1" dirty="0">
                <a:solidFill>
                  <a:srgbClr val="00B050"/>
                </a:solidFill>
              </a:rPr>
            </a:br>
            <a:r>
              <a:rPr lang="en-US" sz="1400" b="1" dirty="0">
                <a:solidFill>
                  <a:srgbClr val="00B050"/>
                </a:solidFill>
              </a:rPr>
              <a:t>2.2 fix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2.3 test</a:t>
            </a:r>
          </a:p>
        </p:txBody>
      </p:sp>
      <p:sp>
        <p:nvSpPr>
          <p:cNvPr id="244" name="TextBox 243"/>
          <p:cNvSpPr txBox="1"/>
          <p:nvPr/>
        </p:nvSpPr>
        <p:spPr>
          <a:xfrm rot="814929">
            <a:off x="1620154" y="3855603"/>
            <a:ext cx="11826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3. create pull </a:t>
            </a:r>
            <a:br>
              <a:rPr lang="en-US" sz="1400" b="1" dirty="0">
                <a:solidFill>
                  <a:srgbClr val="00B050"/>
                </a:solidFill>
              </a:rPr>
            </a:br>
            <a:r>
              <a:rPr lang="en-US" sz="1400" b="1" dirty="0">
                <a:solidFill>
                  <a:srgbClr val="00B050"/>
                </a:solidFill>
              </a:rPr>
              <a:t>request</a:t>
            </a:r>
          </a:p>
        </p:txBody>
      </p:sp>
      <p:sp>
        <p:nvSpPr>
          <p:cNvPr id="246" name="TextBox 245"/>
          <p:cNvSpPr txBox="1"/>
          <p:nvPr/>
        </p:nvSpPr>
        <p:spPr>
          <a:xfrm rot="4019994">
            <a:off x="3408391" y="3797364"/>
            <a:ext cx="843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4. review</a:t>
            </a:r>
          </a:p>
        </p:txBody>
      </p:sp>
      <p:sp>
        <p:nvSpPr>
          <p:cNvPr id="247" name="Arc 246"/>
          <p:cNvSpPr/>
          <p:nvPr/>
        </p:nvSpPr>
        <p:spPr>
          <a:xfrm>
            <a:off x="1524000" y="1595560"/>
            <a:ext cx="4419600" cy="1219200"/>
          </a:xfrm>
          <a:prstGeom prst="arc">
            <a:avLst>
              <a:gd name="adj1" fmla="val 10806261"/>
              <a:gd name="adj2" fmla="val 21472686"/>
            </a:avLst>
          </a:prstGeom>
          <a:ln w="285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8" name="Arc 247"/>
          <p:cNvSpPr/>
          <p:nvPr/>
        </p:nvSpPr>
        <p:spPr>
          <a:xfrm flipV="1">
            <a:off x="1455016" y="2619915"/>
            <a:ext cx="1902663" cy="1157557"/>
          </a:xfrm>
          <a:prstGeom prst="arc">
            <a:avLst>
              <a:gd name="adj1" fmla="val 10893249"/>
              <a:gd name="adj2" fmla="val 21547413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9" name="Arc 248"/>
          <p:cNvSpPr/>
          <p:nvPr/>
        </p:nvSpPr>
        <p:spPr>
          <a:xfrm rot="3662859" flipV="1">
            <a:off x="3957686" y="3484137"/>
            <a:ext cx="1356586" cy="272423"/>
          </a:xfrm>
          <a:prstGeom prst="arc">
            <a:avLst>
              <a:gd name="adj1" fmla="val 11081571"/>
              <a:gd name="adj2" fmla="val 21323423"/>
            </a:avLst>
          </a:prstGeom>
          <a:ln w="28575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0" name="TextBox 249"/>
          <p:cNvSpPr txBox="1"/>
          <p:nvPr/>
        </p:nvSpPr>
        <p:spPr>
          <a:xfrm rot="3374372">
            <a:off x="3801112" y="3812601"/>
            <a:ext cx="14174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. pull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251" name="Arc 250"/>
          <p:cNvSpPr/>
          <p:nvPr/>
        </p:nvSpPr>
        <p:spPr>
          <a:xfrm rot="16709798">
            <a:off x="5003188" y="3995129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965010" y="3669439"/>
            <a:ext cx="7396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7.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merge</a:t>
            </a:r>
          </a:p>
        </p:txBody>
      </p:sp>
      <p:sp>
        <p:nvSpPr>
          <p:cNvPr id="253" name="Arc 252"/>
          <p:cNvSpPr/>
          <p:nvPr/>
        </p:nvSpPr>
        <p:spPr>
          <a:xfrm rot="19019392" flipV="1">
            <a:off x="5083089" y="3485285"/>
            <a:ext cx="1458516" cy="504373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4" name="TextBox 253"/>
          <p:cNvSpPr txBox="1"/>
          <p:nvPr/>
        </p:nvSpPr>
        <p:spPr>
          <a:xfrm rot="18996887">
            <a:off x="5750480" y="3881920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255" name="Arc 254"/>
          <p:cNvSpPr/>
          <p:nvPr/>
        </p:nvSpPr>
        <p:spPr>
          <a:xfrm rot="18884024">
            <a:off x="6213856" y="1514375"/>
            <a:ext cx="1440312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6" name="TextBox 255"/>
          <p:cNvSpPr txBox="1"/>
          <p:nvPr/>
        </p:nvSpPr>
        <p:spPr>
          <a:xfrm rot="19098151" flipH="1">
            <a:off x="6424764" y="1334046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9</a:t>
            </a:r>
            <a:r>
              <a:rPr lang="en-US" sz="1400" b="1" dirty="0" smtClean="0">
                <a:solidFill>
                  <a:srgbClr val="0070C0"/>
                </a:solidFill>
              </a:rPr>
              <a:t>. </a:t>
            </a:r>
            <a:r>
              <a:rPr lang="en-US" sz="1400" b="1" dirty="0">
                <a:solidFill>
                  <a:srgbClr val="0070C0"/>
                </a:solidFill>
              </a:rPr>
              <a:t>pull</a:t>
            </a:r>
          </a:p>
        </p:txBody>
      </p:sp>
      <p:sp>
        <p:nvSpPr>
          <p:cNvPr id="257" name="Arc 256"/>
          <p:cNvSpPr/>
          <p:nvPr/>
        </p:nvSpPr>
        <p:spPr>
          <a:xfrm rot="15843024" flipH="1">
            <a:off x="7572636" y="1405522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8" name="TextBox 257"/>
          <p:cNvSpPr txBox="1"/>
          <p:nvPr/>
        </p:nvSpPr>
        <p:spPr>
          <a:xfrm>
            <a:off x="7332618" y="1771658"/>
            <a:ext cx="9583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10. </a:t>
            </a:r>
            <a:r>
              <a:rPr lang="en-US" sz="1400" b="1" dirty="0">
                <a:solidFill>
                  <a:srgbClr val="0070C0"/>
                </a:solidFill>
              </a:rPr>
              <a:t>live test</a:t>
            </a:r>
          </a:p>
        </p:txBody>
      </p:sp>
      <p:sp>
        <p:nvSpPr>
          <p:cNvPr id="259" name="Arc 258"/>
          <p:cNvSpPr/>
          <p:nvPr/>
        </p:nvSpPr>
        <p:spPr>
          <a:xfrm rot="2580608">
            <a:off x="7718485" y="1470666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0" name="TextBox 259"/>
          <p:cNvSpPr txBox="1"/>
          <p:nvPr/>
        </p:nvSpPr>
        <p:spPr>
          <a:xfrm rot="2697550">
            <a:off x="8250680" y="1299385"/>
            <a:ext cx="841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11. </a:t>
            </a:r>
            <a:r>
              <a:rPr lang="en-US" sz="1400" b="1" dirty="0">
                <a:solidFill>
                  <a:srgbClr val="0070C0"/>
                </a:solidFill>
              </a:rPr>
              <a:t>deploy</a:t>
            </a:r>
          </a:p>
        </p:txBody>
      </p:sp>
      <p:sp>
        <p:nvSpPr>
          <p:cNvPr id="261" name="Freeform 260"/>
          <p:cNvSpPr/>
          <p:nvPr/>
        </p:nvSpPr>
        <p:spPr>
          <a:xfrm>
            <a:off x="1712203" y="1817889"/>
            <a:ext cx="3976413" cy="1028484"/>
          </a:xfrm>
          <a:custGeom>
            <a:avLst/>
            <a:gdLst>
              <a:gd name="connsiteX0" fmla="*/ 3959051 w 3959051"/>
              <a:gd name="connsiteY0" fmla="*/ 338294 h 1163934"/>
              <a:gd name="connsiteX1" fmla="*/ 2863780 w 3959051"/>
              <a:gd name="connsiteY1" fmla="*/ 77037 h 1163934"/>
              <a:gd name="connsiteX2" fmla="*/ 2029767 w 3959051"/>
              <a:gd name="connsiteY2" fmla="*/ 26796 h 1163934"/>
              <a:gd name="connsiteX3" fmla="*/ 1306286 w 3959051"/>
              <a:gd name="connsiteY3" fmla="*/ 237811 h 1163934"/>
              <a:gd name="connsiteX4" fmla="*/ 1045029 w 3959051"/>
              <a:gd name="connsiteY4" fmla="*/ 619648 h 1163934"/>
              <a:gd name="connsiteX5" fmla="*/ 1105319 w 3959051"/>
              <a:gd name="connsiteY5" fmla="*/ 971341 h 1163934"/>
              <a:gd name="connsiteX6" fmla="*/ 572756 w 3959051"/>
              <a:gd name="connsiteY6" fmla="*/ 1152211 h 1163934"/>
              <a:gd name="connsiteX7" fmla="*/ 0 w 3959051"/>
              <a:gd name="connsiteY7" fmla="*/ 1041679 h 1163934"/>
              <a:gd name="connsiteX0" fmla="*/ 3959051 w 3959051"/>
              <a:gd name="connsiteY0" fmla="*/ 322349 h 1064394"/>
              <a:gd name="connsiteX1" fmla="*/ 2863780 w 3959051"/>
              <a:gd name="connsiteY1" fmla="*/ 61092 h 1064394"/>
              <a:gd name="connsiteX2" fmla="*/ 2029767 w 3959051"/>
              <a:gd name="connsiteY2" fmla="*/ 10851 h 1064394"/>
              <a:gd name="connsiteX3" fmla="*/ 1306286 w 3959051"/>
              <a:gd name="connsiteY3" fmla="*/ 221866 h 1064394"/>
              <a:gd name="connsiteX4" fmla="*/ 1045029 w 3959051"/>
              <a:gd name="connsiteY4" fmla="*/ 603703 h 1064394"/>
              <a:gd name="connsiteX5" fmla="*/ 1105319 w 3959051"/>
              <a:gd name="connsiteY5" fmla="*/ 955396 h 1064394"/>
              <a:gd name="connsiteX6" fmla="*/ 561181 w 3959051"/>
              <a:gd name="connsiteY6" fmla="*/ 1064394 h 1064394"/>
              <a:gd name="connsiteX7" fmla="*/ 0 w 3959051"/>
              <a:gd name="connsiteY7" fmla="*/ 1025734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12268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12268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01272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1012721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954847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  <a:gd name="connsiteX0" fmla="*/ 3976413 w 3976413"/>
              <a:gd name="connsiteY0" fmla="*/ 322349 h 1064394"/>
              <a:gd name="connsiteX1" fmla="*/ 2881142 w 3976413"/>
              <a:gd name="connsiteY1" fmla="*/ 61092 h 1064394"/>
              <a:gd name="connsiteX2" fmla="*/ 2047129 w 3976413"/>
              <a:gd name="connsiteY2" fmla="*/ 10851 h 1064394"/>
              <a:gd name="connsiteX3" fmla="*/ 1323648 w 3976413"/>
              <a:gd name="connsiteY3" fmla="*/ 221866 h 1064394"/>
              <a:gd name="connsiteX4" fmla="*/ 1062391 w 3976413"/>
              <a:gd name="connsiteY4" fmla="*/ 603703 h 1064394"/>
              <a:gd name="connsiteX5" fmla="*/ 954847 w 3976413"/>
              <a:gd name="connsiteY5" fmla="*/ 955396 h 1064394"/>
              <a:gd name="connsiteX6" fmla="*/ 578543 w 3976413"/>
              <a:gd name="connsiteY6" fmla="*/ 1064394 h 1064394"/>
              <a:gd name="connsiteX7" fmla="*/ 0 w 3976413"/>
              <a:gd name="connsiteY7" fmla="*/ 965839 h 106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413" h="1064394">
                <a:moveTo>
                  <a:pt x="3976413" y="322349"/>
                </a:moveTo>
                <a:cubicBezTo>
                  <a:pt x="3589551" y="217678"/>
                  <a:pt x="3202689" y="113008"/>
                  <a:pt x="2881142" y="61092"/>
                </a:cubicBezTo>
                <a:cubicBezTo>
                  <a:pt x="2559595" y="9176"/>
                  <a:pt x="2306711" y="-15945"/>
                  <a:pt x="2047129" y="10851"/>
                </a:cubicBezTo>
                <a:cubicBezTo>
                  <a:pt x="1787547" y="37647"/>
                  <a:pt x="1487771" y="123057"/>
                  <a:pt x="1323648" y="221866"/>
                </a:cubicBezTo>
                <a:cubicBezTo>
                  <a:pt x="1159525" y="320675"/>
                  <a:pt x="1100709" y="469469"/>
                  <a:pt x="1062391" y="603703"/>
                </a:cubicBezTo>
                <a:cubicBezTo>
                  <a:pt x="1024073" y="737937"/>
                  <a:pt x="1035488" y="878614"/>
                  <a:pt x="954847" y="955396"/>
                </a:cubicBezTo>
                <a:cubicBezTo>
                  <a:pt x="874206" y="1032178"/>
                  <a:pt x="762763" y="1052671"/>
                  <a:pt x="578543" y="1064394"/>
                </a:cubicBezTo>
                <a:cubicBezTo>
                  <a:pt x="385695" y="1031542"/>
                  <a:pt x="221785" y="1028639"/>
                  <a:pt x="0" y="965839"/>
                </a:cubicBezTo>
              </a:path>
            </a:pathLst>
          </a:custGeom>
          <a:ln w="28575">
            <a:solidFill>
              <a:srgbClr val="00CC9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2" name="TextBox 261"/>
          <p:cNvSpPr txBox="1"/>
          <p:nvPr/>
        </p:nvSpPr>
        <p:spPr>
          <a:xfrm>
            <a:off x="1913322" y="2901139"/>
            <a:ext cx="11520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CC99"/>
                </a:solidFill>
              </a:rPr>
              <a:t>2.4 pull, merge</a:t>
            </a:r>
          </a:p>
        </p:txBody>
      </p:sp>
      <p:sp>
        <p:nvSpPr>
          <p:cNvPr id="263" name="Can 262"/>
          <p:cNvSpPr/>
          <p:nvPr/>
        </p:nvSpPr>
        <p:spPr>
          <a:xfrm>
            <a:off x="805543" y="2052761"/>
            <a:ext cx="685800" cy="65008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Local</a:t>
            </a:r>
          </a:p>
          <a:p>
            <a:pPr algn="ctr"/>
            <a:r>
              <a:rPr lang="en-US" sz="1600" b="1" dirty="0"/>
              <a:t>Repo</a:t>
            </a:r>
          </a:p>
        </p:txBody>
      </p:sp>
      <p:sp>
        <p:nvSpPr>
          <p:cNvPr id="47" name="Can 46"/>
          <p:cNvSpPr/>
          <p:nvPr/>
        </p:nvSpPr>
        <p:spPr>
          <a:xfrm>
            <a:off x="3862486" y="2235139"/>
            <a:ext cx="1107933" cy="7620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Contributor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Repo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991100" y="2586160"/>
            <a:ext cx="665118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91101" y="2276009"/>
            <a:ext cx="76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0. fork</a:t>
            </a:r>
          </a:p>
        </p:txBody>
      </p:sp>
      <p:sp>
        <p:nvSpPr>
          <p:cNvPr id="52" name="Arc 51"/>
          <p:cNvSpPr/>
          <p:nvPr/>
        </p:nvSpPr>
        <p:spPr>
          <a:xfrm flipV="1">
            <a:off x="1524001" y="2438833"/>
            <a:ext cx="1846217" cy="872166"/>
          </a:xfrm>
          <a:prstGeom prst="arc">
            <a:avLst>
              <a:gd name="adj1" fmla="val 11317751"/>
              <a:gd name="adj2" fmla="val 21061440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TextBox 52"/>
          <p:cNvSpPr txBox="1"/>
          <p:nvPr/>
        </p:nvSpPr>
        <p:spPr>
          <a:xfrm>
            <a:off x="1905000" y="3358339"/>
            <a:ext cx="11520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2.5 push</a:t>
            </a:r>
          </a:p>
        </p:txBody>
      </p:sp>
      <p:sp>
        <p:nvSpPr>
          <p:cNvPr id="54" name="Arc 53"/>
          <p:cNvSpPr/>
          <p:nvPr/>
        </p:nvSpPr>
        <p:spPr>
          <a:xfrm rot="14651252">
            <a:off x="3427127" y="3779022"/>
            <a:ext cx="1763128" cy="431640"/>
          </a:xfrm>
          <a:prstGeom prst="arc">
            <a:avLst>
              <a:gd name="adj1" fmla="val 11081571"/>
              <a:gd name="adj2" fmla="val 21481034"/>
            </a:avLst>
          </a:prstGeom>
          <a:ln w="28575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5" name="Arc 54"/>
          <p:cNvSpPr/>
          <p:nvPr/>
        </p:nvSpPr>
        <p:spPr>
          <a:xfrm rot="20481769" flipH="1">
            <a:off x="4339521" y="1122033"/>
            <a:ext cx="3406113" cy="967482"/>
          </a:xfrm>
          <a:prstGeom prst="arc">
            <a:avLst>
              <a:gd name="adj1" fmla="val 11493923"/>
              <a:gd name="adj2" fmla="val 21497791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6" name="TextBox 55"/>
          <p:cNvSpPr txBox="1"/>
          <p:nvPr/>
        </p:nvSpPr>
        <p:spPr>
          <a:xfrm rot="20513492">
            <a:off x="5270177" y="925187"/>
            <a:ext cx="10551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  <a:r>
              <a:rPr lang="en-US" sz="1400" b="1" dirty="0" smtClean="0">
                <a:solidFill>
                  <a:srgbClr val="0070C0"/>
                </a:solidFill>
              </a:rPr>
              <a:t>. </a:t>
            </a:r>
            <a:r>
              <a:rPr lang="en-US" sz="1400" b="1" dirty="0">
                <a:solidFill>
                  <a:srgbClr val="0070C0"/>
                </a:solidFill>
              </a:rPr>
              <a:t>f</a:t>
            </a:r>
            <a:r>
              <a:rPr lang="en-US" sz="1400" b="1" dirty="0" smtClean="0">
                <a:solidFill>
                  <a:srgbClr val="0070C0"/>
                </a:solidFill>
              </a:rPr>
              <a:t>inal review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57</Words>
  <Application>Microsoft Office PowerPoint</Application>
  <PresentationFormat>On-screen Show (16:10)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Thyagesh Manikandan</cp:lastModifiedBy>
  <cp:revision>43</cp:revision>
  <dcterms:created xsi:type="dcterms:W3CDTF">2006-08-16T00:00:00Z</dcterms:created>
  <dcterms:modified xsi:type="dcterms:W3CDTF">2016-02-10T12:26:45Z</dcterms:modified>
</cp:coreProperties>
</file>