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47E-14A9-404A-A6DE-6F2131EC16C4}" type="datetimeFigureOut">
              <a:rPr lang="en-SG" smtClean="0"/>
              <a:t>21/3/2013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233-F670-4AFF-A87D-11B5CE96E6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0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47E-14A9-404A-A6DE-6F2131EC16C4}" type="datetimeFigureOut">
              <a:rPr lang="en-SG" smtClean="0"/>
              <a:t>21/3/2013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233-F670-4AFF-A87D-11B5CE96E6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12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47E-14A9-404A-A6DE-6F2131EC16C4}" type="datetimeFigureOut">
              <a:rPr lang="en-SG" smtClean="0"/>
              <a:t>21/3/2013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233-F670-4AFF-A87D-11B5CE96E6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797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47E-14A9-404A-A6DE-6F2131EC16C4}" type="datetimeFigureOut">
              <a:rPr lang="en-SG" smtClean="0"/>
              <a:t>21/3/2013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233-F670-4AFF-A87D-11B5CE96E6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347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47E-14A9-404A-A6DE-6F2131EC16C4}" type="datetimeFigureOut">
              <a:rPr lang="en-SG" smtClean="0"/>
              <a:t>21/3/2013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233-F670-4AFF-A87D-11B5CE96E6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157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47E-14A9-404A-A6DE-6F2131EC16C4}" type="datetimeFigureOut">
              <a:rPr lang="en-SG" smtClean="0"/>
              <a:t>21/3/2013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233-F670-4AFF-A87D-11B5CE96E6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49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47E-14A9-404A-A6DE-6F2131EC16C4}" type="datetimeFigureOut">
              <a:rPr lang="en-SG" smtClean="0"/>
              <a:t>21/3/2013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233-F670-4AFF-A87D-11B5CE96E6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64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47E-14A9-404A-A6DE-6F2131EC16C4}" type="datetimeFigureOut">
              <a:rPr lang="en-SG" smtClean="0"/>
              <a:t>21/3/2013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233-F670-4AFF-A87D-11B5CE96E6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352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47E-14A9-404A-A6DE-6F2131EC16C4}" type="datetimeFigureOut">
              <a:rPr lang="en-SG" smtClean="0"/>
              <a:t>21/3/2013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233-F670-4AFF-A87D-11B5CE96E6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474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47E-14A9-404A-A6DE-6F2131EC16C4}" type="datetimeFigureOut">
              <a:rPr lang="en-SG" smtClean="0"/>
              <a:t>21/3/2013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233-F670-4AFF-A87D-11B5CE96E6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546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47E-14A9-404A-A6DE-6F2131EC16C4}" type="datetimeFigureOut">
              <a:rPr lang="en-SG" smtClean="0"/>
              <a:t>21/3/2013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233-F670-4AFF-A87D-11B5CE96E6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063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7547E-14A9-404A-A6DE-6F2131EC16C4}" type="datetimeFigureOut">
              <a:rPr lang="en-SG" smtClean="0"/>
              <a:t>21/3/2013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C7233-F670-4AFF-A87D-11B5CE96E6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27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1520" y="4222968"/>
            <a:ext cx="8712968" cy="564944"/>
            <a:chOff x="251520" y="4222968"/>
            <a:chExt cx="8712968" cy="564944"/>
          </a:xfrm>
        </p:grpSpPr>
        <p:sp>
          <p:nvSpPr>
            <p:cNvPr id="4" name="Isosceles Triangle 3"/>
            <p:cNvSpPr/>
            <p:nvPr/>
          </p:nvSpPr>
          <p:spPr>
            <a:xfrm flipV="1">
              <a:off x="451666" y="4222968"/>
              <a:ext cx="8240668" cy="564944"/>
            </a:xfrm>
            <a:custGeom>
              <a:avLst/>
              <a:gdLst>
                <a:gd name="connsiteX0" fmla="*/ 0 w 8240668"/>
                <a:gd name="connsiteY0" fmla="*/ 368578 h 368578"/>
                <a:gd name="connsiteX1" fmla="*/ 8240668 w 8240668"/>
                <a:gd name="connsiteY1" fmla="*/ 368578 h 368578"/>
                <a:gd name="connsiteX2" fmla="*/ 8240668 w 8240668"/>
                <a:gd name="connsiteY2" fmla="*/ 106835 h 368578"/>
                <a:gd name="connsiteX3" fmla="*/ 8237735 w 8240668"/>
                <a:gd name="connsiteY3" fmla="*/ 106835 h 368578"/>
                <a:gd name="connsiteX4" fmla="*/ 4111098 w 8240668"/>
                <a:gd name="connsiteY4" fmla="*/ 0 h 368578"/>
                <a:gd name="connsiteX5" fmla="*/ 2933 w 8240668"/>
                <a:gd name="connsiteY5" fmla="*/ 106835 h 368578"/>
                <a:gd name="connsiteX6" fmla="*/ 0 w 8240668"/>
                <a:gd name="connsiteY6" fmla="*/ 106835 h 368578"/>
                <a:gd name="connsiteX7" fmla="*/ 0 w 8240668"/>
                <a:gd name="connsiteY7" fmla="*/ 368578 h 36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40668" h="368578">
                  <a:moveTo>
                    <a:pt x="0" y="368578"/>
                  </a:moveTo>
                  <a:lnTo>
                    <a:pt x="8240668" y="368578"/>
                  </a:lnTo>
                  <a:lnTo>
                    <a:pt x="8240668" y="106835"/>
                  </a:lnTo>
                  <a:lnTo>
                    <a:pt x="8237735" y="106835"/>
                  </a:lnTo>
                  <a:cubicBezTo>
                    <a:pt x="8212508" y="62324"/>
                    <a:pt x="5329233" y="0"/>
                    <a:pt x="4111098" y="0"/>
                  </a:cubicBezTo>
                  <a:cubicBezTo>
                    <a:pt x="2892963" y="0"/>
                    <a:pt x="28160" y="62324"/>
                    <a:pt x="2933" y="106835"/>
                  </a:cubicBezTo>
                  <a:lnTo>
                    <a:pt x="0" y="106835"/>
                  </a:lnTo>
                  <a:lnTo>
                    <a:pt x="0" y="368578"/>
                  </a:lnTo>
                  <a:close/>
                </a:path>
              </a:pathLst>
            </a:custGeom>
            <a:solidFill>
              <a:schemeClr val="tx1">
                <a:alpha val="55000"/>
              </a:schemeClr>
            </a:soli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520" y="4222968"/>
              <a:ext cx="8712968" cy="354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776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8825" y="3986168"/>
            <a:ext cx="8804366" cy="922505"/>
            <a:chOff x="238825" y="3986168"/>
            <a:chExt cx="8804366" cy="922505"/>
          </a:xfrm>
        </p:grpSpPr>
        <p:sp>
          <p:nvSpPr>
            <p:cNvPr id="2" name="Freeform 1"/>
            <p:cNvSpPr/>
            <p:nvPr/>
          </p:nvSpPr>
          <p:spPr>
            <a:xfrm>
              <a:off x="238825" y="3986168"/>
              <a:ext cx="8804366" cy="922505"/>
            </a:xfrm>
            <a:custGeom>
              <a:avLst/>
              <a:gdLst>
                <a:gd name="connsiteX0" fmla="*/ 209006 w 8712926"/>
                <a:gd name="connsiteY0" fmla="*/ 13063 h 836023"/>
                <a:gd name="connsiteX1" fmla="*/ 0 w 8712926"/>
                <a:gd name="connsiteY1" fmla="*/ 836023 h 836023"/>
                <a:gd name="connsiteX2" fmla="*/ 8712926 w 8712926"/>
                <a:gd name="connsiteY2" fmla="*/ 640080 h 836023"/>
                <a:gd name="connsiteX3" fmla="*/ 8699863 w 8712926"/>
                <a:gd name="connsiteY3" fmla="*/ 0 h 836023"/>
                <a:gd name="connsiteX4" fmla="*/ 209006 w 8712926"/>
                <a:gd name="connsiteY4" fmla="*/ 13063 h 836023"/>
                <a:gd name="connsiteX0" fmla="*/ 209006 w 8712926"/>
                <a:gd name="connsiteY0" fmla="*/ 13063 h 836023"/>
                <a:gd name="connsiteX1" fmla="*/ 0 w 8712926"/>
                <a:gd name="connsiteY1" fmla="*/ 836023 h 836023"/>
                <a:gd name="connsiteX2" fmla="*/ 4206593 w 8712926"/>
                <a:gd name="connsiteY2" fmla="*/ 747934 h 836023"/>
                <a:gd name="connsiteX3" fmla="*/ 8712926 w 8712926"/>
                <a:gd name="connsiteY3" fmla="*/ 640080 h 836023"/>
                <a:gd name="connsiteX4" fmla="*/ 8699863 w 8712926"/>
                <a:gd name="connsiteY4" fmla="*/ 0 h 836023"/>
                <a:gd name="connsiteX5" fmla="*/ 209006 w 8712926"/>
                <a:gd name="connsiteY5" fmla="*/ 13063 h 836023"/>
                <a:gd name="connsiteX0" fmla="*/ 209006 w 8712926"/>
                <a:gd name="connsiteY0" fmla="*/ 13063 h 836023"/>
                <a:gd name="connsiteX1" fmla="*/ 0 w 8712926"/>
                <a:gd name="connsiteY1" fmla="*/ 836023 h 836023"/>
                <a:gd name="connsiteX2" fmla="*/ 4244752 w 8712926"/>
                <a:gd name="connsiteY2" fmla="*/ 645943 h 836023"/>
                <a:gd name="connsiteX3" fmla="*/ 8712926 w 8712926"/>
                <a:gd name="connsiteY3" fmla="*/ 640080 h 836023"/>
                <a:gd name="connsiteX4" fmla="*/ 8699863 w 8712926"/>
                <a:gd name="connsiteY4" fmla="*/ 0 h 836023"/>
                <a:gd name="connsiteX5" fmla="*/ 209006 w 8712926"/>
                <a:gd name="connsiteY5" fmla="*/ 13063 h 836023"/>
                <a:gd name="connsiteX0" fmla="*/ 209006 w 8712926"/>
                <a:gd name="connsiteY0" fmla="*/ 13063 h 860837"/>
                <a:gd name="connsiteX1" fmla="*/ 0 w 8712926"/>
                <a:gd name="connsiteY1" fmla="*/ 836023 h 860837"/>
                <a:gd name="connsiteX2" fmla="*/ 4244752 w 8712926"/>
                <a:gd name="connsiteY2" fmla="*/ 645943 h 860837"/>
                <a:gd name="connsiteX3" fmla="*/ 8712926 w 8712926"/>
                <a:gd name="connsiteY3" fmla="*/ 640080 h 860837"/>
                <a:gd name="connsiteX4" fmla="*/ 8699863 w 8712926"/>
                <a:gd name="connsiteY4" fmla="*/ 0 h 860837"/>
                <a:gd name="connsiteX5" fmla="*/ 209006 w 8712926"/>
                <a:gd name="connsiteY5" fmla="*/ 13063 h 860837"/>
                <a:gd name="connsiteX0" fmla="*/ 209006 w 8712926"/>
                <a:gd name="connsiteY0" fmla="*/ 13063 h 859369"/>
                <a:gd name="connsiteX1" fmla="*/ 0 w 8712926"/>
                <a:gd name="connsiteY1" fmla="*/ 836023 h 859369"/>
                <a:gd name="connsiteX2" fmla="*/ 4244752 w 8712926"/>
                <a:gd name="connsiteY2" fmla="*/ 645943 h 859369"/>
                <a:gd name="connsiteX3" fmla="*/ 8712926 w 8712926"/>
                <a:gd name="connsiteY3" fmla="*/ 640080 h 859369"/>
                <a:gd name="connsiteX4" fmla="*/ 8699863 w 8712926"/>
                <a:gd name="connsiteY4" fmla="*/ 0 h 859369"/>
                <a:gd name="connsiteX5" fmla="*/ 209006 w 8712926"/>
                <a:gd name="connsiteY5" fmla="*/ 13063 h 859369"/>
                <a:gd name="connsiteX0" fmla="*/ 209006 w 8712926"/>
                <a:gd name="connsiteY0" fmla="*/ 13063 h 864811"/>
                <a:gd name="connsiteX1" fmla="*/ 0 w 8712926"/>
                <a:gd name="connsiteY1" fmla="*/ 836023 h 864811"/>
                <a:gd name="connsiteX2" fmla="*/ 4257472 w 8712926"/>
                <a:gd name="connsiteY2" fmla="*/ 713937 h 864811"/>
                <a:gd name="connsiteX3" fmla="*/ 8712926 w 8712926"/>
                <a:gd name="connsiteY3" fmla="*/ 640080 h 864811"/>
                <a:gd name="connsiteX4" fmla="*/ 8699863 w 8712926"/>
                <a:gd name="connsiteY4" fmla="*/ 0 h 864811"/>
                <a:gd name="connsiteX5" fmla="*/ 209006 w 8712926"/>
                <a:gd name="connsiteY5" fmla="*/ 13063 h 864811"/>
                <a:gd name="connsiteX0" fmla="*/ 209006 w 8712926"/>
                <a:gd name="connsiteY0" fmla="*/ 13063 h 836023"/>
                <a:gd name="connsiteX1" fmla="*/ 0 w 8712926"/>
                <a:gd name="connsiteY1" fmla="*/ 836023 h 836023"/>
                <a:gd name="connsiteX2" fmla="*/ 4257472 w 8712926"/>
                <a:gd name="connsiteY2" fmla="*/ 713937 h 836023"/>
                <a:gd name="connsiteX3" fmla="*/ 8712926 w 8712926"/>
                <a:gd name="connsiteY3" fmla="*/ 640080 h 836023"/>
                <a:gd name="connsiteX4" fmla="*/ 8699863 w 8712926"/>
                <a:gd name="connsiteY4" fmla="*/ 0 h 836023"/>
                <a:gd name="connsiteX5" fmla="*/ 209006 w 8712926"/>
                <a:gd name="connsiteY5" fmla="*/ 13063 h 836023"/>
                <a:gd name="connsiteX0" fmla="*/ 132689 w 8636609"/>
                <a:gd name="connsiteY0" fmla="*/ 13063 h 824691"/>
                <a:gd name="connsiteX1" fmla="*/ 0 w 8636609"/>
                <a:gd name="connsiteY1" fmla="*/ 824691 h 824691"/>
                <a:gd name="connsiteX2" fmla="*/ 4181155 w 8636609"/>
                <a:gd name="connsiteY2" fmla="*/ 713937 h 824691"/>
                <a:gd name="connsiteX3" fmla="*/ 8636609 w 8636609"/>
                <a:gd name="connsiteY3" fmla="*/ 640080 h 824691"/>
                <a:gd name="connsiteX4" fmla="*/ 8623546 w 8636609"/>
                <a:gd name="connsiteY4" fmla="*/ 0 h 824691"/>
                <a:gd name="connsiteX5" fmla="*/ 132689 w 8636609"/>
                <a:gd name="connsiteY5" fmla="*/ 13063 h 824691"/>
                <a:gd name="connsiteX0" fmla="*/ 132689 w 8636609"/>
                <a:gd name="connsiteY0" fmla="*/ 13063 h 824691"/>
                <a:gd name="connsiteX1" fmla="*/ 0 w 8636609"/>
                <a:gd name="connsiteY1" fmla="*/ 824691 h 824691"/>
                <a:gd name="connsiteX2" fmla="*/ 4181155 w 8636609"/>
                <a:gd name="connsiteY2" fmla="*/ 713937 h 824691"/>
                <a:gd name="connsiteX3" fmla="*/ 8636609 w 8636609"/>
                <a:gd name="connsiteY3" fmla="*/ 640080 h 824691"/>
                <a:gd name="connsiteX4" fmla="*/ 8623546 w 8636609"/>
                <a:gd name="connsiteY4" fmla="*/ 0 h 824691"/>
                <a:gd name="connsiteX5" fmla="*/ 132689 w 8636609"/>
                <a:gd name="connsiteY5" fmla="*/ 13063 h 824691"/>
                <a:gd name="connsiteX0" fmla="*/ 132689 w 8636609"/>
                <a:gd name="connsiteY0" fmla="*/ 13063 h 824691"/>
                <a:gd name="connsiteX1" fmla="*/ 0 w 8636609"/>
                <a:gd name="connsiteY1" fmla="*/ 824691 h 824691"/>
                <a:gd name="connsiteX2" fmla="*/ 4181155 w 8636609"/>
                <a:gd name="connsiteY2" fmla="*/ 713937 h 824691"/>
                <a:gd name="connsiteX3" fmla="*/ 8636609 w 8636609"/>
                <a:gd name="connsiteY3" fmla="*/ 572086 h 824691"/>
                <a:gd name="connsiteX4" fmla="*/ 8623546 w 8636609"/>
                <a:gd name="connsiteY4" fmla="*/ 0 h 824691"/>
                <a:gd name="connsiteX5" fmla="*/ 132689 w 8636609"/>
                <a:gd name="connsiteY5" fmla="*/ 13063 h 824691"/>
                <a:gd name="connsiteX0" fmla="*/ 132689 w 8636609"/>
                <a:gd name="connsiteY0" fmla="*/ 13063 h 824691"/>
                <a:gd name="connsiteX1" fmla="*/ 0 w 8636609"/>
                <a:gd name="connsiteY1" fmla="*/ 824691 h 824691"/>
                <a:gd name="connsiteX2" fmla="*/ 4181155 w 8636609"/>
                <a:gd name="connsiteY2" fmla="*/ 679940 h 824691"/>
                <a:gd name="connsiteX3" fmla="*/ 8636609 w 8636609"/>
                <a:gd name="connsiteY3" fmla="*/ 572086 h 824691"/>
                <a:gd name="connsiteX4" fmla="*/ 8623546 w 8636609"/>
                <a:gd name="connsiteY4" fmla="*/ 0 h 824691"/>
                <a:gd name="connsiteX5" fmla="*/ 132689 w 8636609"/>
                <a:gd name="connsiteY5" fmla="*/ 13063 h 824691"/>
                <a:gd name="connsiteX0" fmla="*/ 209008 w 8636609"/>
                <a:gd name="connsiteY0" fmla="*/ 13063 h 824691"/>
                <a:gd name="connsiteX1" fmla="*/ 0 w 8636609"/>
                <a:gd name="connsiteY1" fmla="*/ 824691 h 824691"/>
                <a:gd name="connsiteX2" fmla="*/ 4181155 w 8636609"/>
                <a:gd name="connsiteY2" fmla="*/ 679940 h 824691"/>
                <a:gd name="connsiteX3" fmla="*/ 8636609 w 8636609"/>
                <a:gd name="connsiteY3" fmla="*/ 572086 h 824691"/>
                <a:gd name="connsiteX4" fmla="*/ 8623546 w 8636609"/>
                <a:gd name="connsiteY4" fmla="*/ 0 h 824691"/>
                <a:gd name="connsiteX5" fmla="*/ 209008 w 8636609"/>
                <a:gd name="connsiteY5" fmla="*/ 13063 h 824691"/>
                <a:gd name="connsiteX0" fmla="*/ 132691 w 8560292"/>
                <a:gd name="connsiteY0" fmla="*/ 13063 h 802026"/>
                <a:gd name="connsiteX1" fmla="*/ 0 w 8560292"/>
                <a:gd name="connsiteY1" fmla="*/ 802026 h 802026"/>
                <a:gd name="connsiteX2" fmla="*/ 4104838 w 8560292"/>
                <a:gd name="connsiteY2" fmla="*/ 679940 h 802026"/>
                <a:gd name="connsiteX3" fmla="*/ 8560292 w 8560292"/>
                <a:gd name="connsiteY3" fmla="*/ 572086 h 802026"/>
                <a:gd name="connsiteX4" fmla="*/ 8547229 w 8560292"/>
                <a:gd name="connsiteY4" fmla="*/ 0 h 802026"/>
                <a:gd name="connsiteX5" fmla="*/ 132691 w 8560292"/>
                <a:gd name="connsiteY5" fmla="*/ 13063 h 802026"/>
                <a:gd name="connsiteX0" fmla="*/ 132691 w 8560292"/>
                <a:gd name="connsiteY0" fmla="*/ 13063 h 802026"/>
                <a:gd name="connsiteX1" fmla="*/ 0 w 8560292"/>
                <a:gd name="connsiteY1" fmla="*/ 802026 h 802026"/>
                <a:gd name="connsiteX2" fmla="*/ 4104838 w 8560292"/>
                <a:gd name="connsiteY2" fmla="*/ 679940 h 802026"/>
                <a:gd name="connsiteX3" fmla="*/ 8560292 w 8560292"/>
                <a:gd name="connsiteY3" fmla="*/ 572086 h 802026"/>
                <a:gd name="connsiteX4" fmla="*/ 8547229 w 8560292"/>
                <a:gd name="connsiteY4" fmla="*/ 0 h 802026"/>
                <a:gd name="connsiteX5" fmla="*/ 132691 w 8560292"/>
                <a:gd name="connsiteY5" fmla="*/ 13063 h 802026"/>
                <a:gd name="connsiteX0" fmla="*/ 132691 w 8560292"/>
                <a:gd name="connsiteY0" fmla="*/ 13063 h 802026"/>
                <a:gd name="connsiteX1" fmla="*/ 0 w 8560292"/>
                <a:gd name="connsiteY1" fmla="*/ 802026 h 802026"/>
                <a:gd name="connsiteX2" fmla="*/ 4104838 w 8560292"/>
                <a:gd name="connsiteY2" fmla="*/ 623278 h 802026"/>
                <a:gd name="connsiteX3" fmla="*/ 8560292 w 8560292"/>
                <a:gd name="connsiteY3" fmla="*/ 572086 h 802026"/>
                <a:gd name="connsiteX4" fmla="*/ 8547229 w 8560292"/>
                <a:gd name="connsiteY4" fmla="*/ 0 h 802026"/>
                <a:gd name="connsiteX5" fmla="*/ 132691 w 8560292"/>
                <a:gd name="connsiteY5" fmla="*/ 13063 h 802026"/>
                <a:gd name="connsiteX0" fmla="*/ 132691 w 8560292"/>
                <a:gd name="connsiteY0" fmla="*/ 13063 h 768029"/>
                <a:gd name="connsiteX1" fmla="*/ 0 w 8560292"/>
                <a:gd name="connsiteY1" fmla="*/ 768029 h 768029"/>
                <a:gd name="connsiteX2" fmla="*/ 4104838 w 8560292"/>
                <a:gd name="connsiteY2" fmla="*/ 623278 h 768029"/>
                <a:gd name="connsiteX3" fmla="*/ 8560292 w 8560292"/>
                <a:gd name="connsiteY3" fmla="*/ 572086 h 768029"/>
                <a:gd name="connsiteX4" fmla="*/ 8547229 w 8560292"/>
                <a:gd name="connsiteY4" fmla="*/ 0 h 768029"/>
                <a:gd name="connsiteX5" fmla="*/ 132691 w 8560292"/>
                <a:gd name="connsiteY5" fmla="*/ 13063 h 768029"/>
                <a:gd name="connsiteX0" fmla="*/ 132691 w 8560292"/>
                <a:gd name="connsiteY0" fmla="*/ 13063 h 768029"/>
                <a:gd name="connsiteX1" fmla="*/ 0 w 8560292"/>
                <a:gd name="connsiteY1" fmla="*/ 768029 h 768029"/>
                <a:gd name="connsiteX2" fmla="*/ 4104838 w 8560292"/>
                <a:gd name="connsiteY2" fmla="*/ 623278 h 768029"/>
                <a:gd name="connsiteX3" fmla="*/ 8560292 w 8560292"/>
                <a:gd name="connsiteY3" fmla="*/ 470095 h 768029"/>
                <a:gd name="connsiteX4" fmla="*/ 8547229 w 8560292"/>
                <a:gd name="connsiteY4" fmla="*/ 0 h 768029"/>
                <a:gd name="connsiteX5" fmla="*/ 132691 w 8560292"/>
                <a:gd name="connsiteY5" fmla="*/ 13063 h 768029"/>
                <a:gd name="connsiteX0" fmla="*/ 132691 w 8573012"/>
                <a:gd name="connsiteY0" fmla="*/ 13063 h 768029"/>
                <a:gd name="connsiteX1" fmla="*/ 0 w 8573012"/>
                <a:gd name="connsiteY1" fmla="*/ 768029 h 768029"/>
                <a:gd name="connsiteX2" fmla="*/ 4104838 w 8573012"/>
                <a:gd name="connsiteY2" fmla="*/ 623278 h 768029"/>
                <a:gd name="connsiteX3" fmla="*/ 8573012 w 8573012"/>
                <a:gd name="connsiteY3" fmla="*/ 504092 h 768029"/>
                <a:gd name="connsiteX4" fmla="*/ 8547229 w 8573012"/>
                <a:gd name="connsiteY4" fmla="*/ 0 h 768029"/>
                <a:gd name="connsiteX5" fmla="*/ 132691 w 8573012"/>
                <a:gd name="connsiteY5" fmla="*/ 13063 h 768029"/>
                <a:gd name="connsiteX0" fmla="*/ 132691 w 8573012"/>
                <a:gd name="connsiteY0" fmla="*/ 13063 h 768029"/>
                <a:gd name="connsiteX1" fmla="*/ 0 w 8573012"/>
                <a:gd name="connsiteY1" fmla="*/ 768029 h 768029"/>
                <a:gd name="connsiteX2" fmla="*/ 4104838 w 8573012"/>
                <a:gd name="connsiteY2" fmla="*/ 623278 h 768029"/>
                <a:gd name="connsiteX3" fmla="*/ 8573012 w 8573012"/>
                <a:gd name="connsiteY3" fmla="*/ 549421 h 768029"/>
                <a:gd name="connsiteX4" fmla="*/ 8547229 w 8573012"/>
                <a:gd name="connsiteY4" fmla="*/ 0 h 768029"/>
                <a:gd name="connsiteX5" fmla="*/ 132691 w 8573012"/>
                <a:gd name="connsiteY5" fmla="*/ 13063 h 768029"/>
                <a:gd name="connsiteX0" fmla="*/ 183569 w 8573012"/>
                <a:gd name="connsiteY0" fmla="*/ 0 h 811627"/>
                <a:gd name="connsiteX1" fmla="*/ 0 w 8573012"/>
                <a:gd name="connsiteY1" fmla="*/ 811627 h 811627"/>
                <a:gd name="connsiteX2" fmla="*/ 4104838 w 8573012"/>
                <a:gd name="connsiteY2" fmla="*/ 666876 h 811627"/>
                <a:gd name="connsiteX3" fmla="*/ 8573012 w 8573012"/>
                <a:gd name="connsiteY3" fmla="*/ 593019 h 811627"/>
                <a:gd name="connsiteX4" fmla="*/ 8547229 w 8573012"/>
                <a:gd name="connsiteY4" fmla="*/ 43598 h 811627"/>
                <a:gd name="connsiteX5" fmla="*/ 183569 w 8573012"/>
                <a:gd name="connsiteY5" fmla="*/ 0 h 811627"/>
                <a:gd name="connsiteX0" fmla="*/ 145411 w 8573012"/>
                <a:gd name="connsiteY0" fmla="*/ 0 h 845623"/>
                <a:gd name="connsiteX1" fmla="*/ 0 w 8573012"/>
                <a:gd name="connsiteY1" fmla="*/ 845623 h 845623"/>
                <a:gd name="connsiteX2" fmla="*/ 4104838 w 8573012"/>
                <a:gd name="connsiteY2" fmla="*/ 700872 h 845623"/>
                <a:gd name="connsiteX3" fmla="*/ 8573012 w 8573012"/>
                <a:gd name="connsiteY3" fmla="*/ 627015 h 845623"/>
                <a:gd name="connsiteX4" fmla="*/ 8547229 w 8573012"/>
                <a:gd name="connsiteY4" fmla="*/ 77594 h 845623"/>
                <a:gd name="connsiteX5" fmla="*/ 145411 w 8573012"/>
                <a:gd name="connsiteY5" fmla="*/ 0 h 845623"/>
                <a:gd name="connsiteX0" fmla="*/ 145411 w 8573012"/>
                <a:gd name="connsiteY0" fmla="*/ 0 h 800294"/>
                <a:gd name="connsiteX1" fmla="*/ 0 w 8573012"/>
                <a:gd name="connsiteY1" fmla="*/ 800294 h 800294"/>
                <a:gd name="connsiteX2" fmla="*/ 4104838 w 8573012"/>
                <a:gd name="connsiteY2" fmla="*/ 655543 h 800294"/>
                <a:gd name="connsiteX3" fmla="*/ 8573012 w 8573012"/>
                <a:gd name="connsiteY3" fmla="*/ 581686 h 800294"/>
                <a:gd name="connsiteX4" fmla="*/ 8547229 w 8573012"/>
                <a:gd name="connsiteY4" fmla="*/ 32265 h 800294"/>
                <a:gd name="connsiteX5" fmla="*/ 145411 w 8573012"/>
                <a:gd name="connsiteY5" fmla="*/ 0 h 80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3012" h="800294">
                  <a:moveTo>
                    <a:pt x="145411" y="0"/>
                  </a:moveTo>
                  <a:lnTo>
                    <a:pt x="0" y="800294"/>
                  </a:lnTo>
                  <a:cubicBezTo>
                    <a:pt x="761662" y="758453"/>
                    <a:pt x="2676003" y="691978"/>
                    <a:pt x="4104838" y="655543"/>
                  </a:cubicBezTo>
                  <a:lnTo>
                    <a:pt x="8573012" y="581686"/>
                  </a:lnTo>
                  <a:lnTo>
                    <a:pt x="8547229" y="32265"/>
                  </a:lnTo>
                  <a:lnTo>
                    <a:pt x="145411" y="0"/>
                  </a:lnTo>
                  <a:close/>
                </a:path>
              </a:pathLst>
            </a:custGeom>
            <a:solidFill>
              <a:schemeClr val="tx1">
                <a:alpha val="55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8602" y="3986168"/>
              <a:ext cx="8525886" cy="640842"/>
            </a:xfrm>
            <a:custGeom>
              <a:avLst/>
              <a:gdLst>
                <a:gd name="connsiteX0" fmla="*/ 0 w 8512822"/>
                <a:gd name="connsiteY0" fmla="*/ 0 h 553628"/>
                <a:gd name="connsiteX1" fmla="*/ 8512822 w 8512822"/>
                <a:gd name="connsiteY1" fmla="*/ 0 h 553628"/>
                <a:gd name="connsiteX2" fmla="*/ 8512822 w 8512822"/>
                <a:gd name="connsiteY2" fmla="*/ 553628 h 553628"/>
                <a:gd name="connsiteX3" fmla="*/ 0 w 8512822"/>
                <a:gd name="connsiteY3" fmla="*/ 553628 h 553628"/>
                <a:gd name="connsiteX4" fmla="*/ 0 w 8512822"/>
                <a:gd name="connsiteY4" fmla="*/ 0 h 553628"/>
                <a:gd name="connsiteX0" fmla="*/ 0 w 8512822"/>
                <a:gd name="connsiteY0" fmla="*/ 0 h 553628"/>
                <a:gd name="connsiteX1" fmla="*/ 8512822 w 8512822"/>
                <a:gd name="connsiteY1" fmla="*/ 0 h 553628"/>
                <a:gd name="connsiteX2" fmla="*/ 8512822 w 8512822"/>
                <a:gd name="connsiteY2" fmla="*/ 553628 h 553628"/>
                <a:gd name="connsiteX3" fmla="*/ 0 w 8512822"/>
                <a:gd name="connsiteY3" fmla="*/ 501376 h 553628"/>
                <a:gd name="connsiteX4" fmla="*/ 0 w 8512822"/>
                <a:gd name="connsiteY4" fmla="*/ 0 h 553628"/>
                <a:gd name="connsiteX0" fmla="*/ 39188 w 8512822"/>
                <a:gd name="connsiteY0" fmla="*/ 0 h 553628"/>
                <a:gd name="connsiteX1" fmla="*/ 8512822 w 8512822"/>
                <a:gd name="connsiteY1" fmla="*/ 0 h 553628"/>
                <a:gd name="connsiteX2" fmla="*/ 8512822 w 8512822"/>
                <a:gd name="connsiteY2" fmla="*/ 553628 h 553628"/>
                <a:gd name="connsiteX3" fmla="*/ 0 w 8512822"/>
                <a:gd name="connsiteY3" fmla="*/ 501376 h 553628"/>
                <a:gd name="connsiteX4" fmla="*/ 39188 w 8512822"/>
                <a:gd name="connsiteY4" fmla="*/ 0 h 553628"/>
                <a:gd name="connsiteX0" fmla="*/ 0 w 8525886"/>
                <a:gd name="connsiteY0" fmla="*/ 0 h 553628"/>
                <a:gd name="connsiteX1" fmla="*/ 8525886 w 8525886"/>
                <a:gd name="connsiteY1" fmla="*/ 0 h 553628"/>
                <a:gd name="connsiteX2" fmla="*/ 8525886 w 8525886"/>
                <a:gd name="connsiteY2" fmla="*/ 553628 h 553628"/>
                <a:gd name="connsiteX3" fmla="*/ 13064 w 8525886"/>
                <a:gd name="connsiteY3" fmla="*/ 501376 h 553628"/>
                <a:gd name="connsiteX4" fmla="*/ 0 w 8525886"/>
                <a:gd name="connsiteY4" fmla="*/ 0 h 55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5886" h="553628">
                  <a:moveTo>
                    <a:pt x="0" y="0"/>
                  </a:moveTo>
                  <a:lnTo>
                    <a:pt x="8525886" y="0"/>
                  </a:lnTo>
                  <a:lnTo>
                    <a:pt x="8525886" y="553628"/>
                  </a:lnTo>
                  <a:lnTo>
                    <a:pt x="13064" y="501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2" y="2093595"/>
            <a:ext cx="8802687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C. Rajapakse</dc:creator>
  <cp:lastModifiedBy>Damith</cp:lastModifiedBy>
  <cp:revision>6</cp:revision>
  <dcterms:created xsi:type="dcterms:W3CDTF">2013-03-20T12:40:04Z</dcterms:created>
  <dcterms:modified xsi:type="dcterms:W3CDTF">2013-03-21T15:13:33Z</dcterms:modified>
</cp:coreProperties>
</file>