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8640763" cy="2160588"/>
  <p:notesSz cx="9856788" cy="6784975"/>
  <p:defaultTextStyle>
    <a:defPPr>
      <a:defRPr lang="en-US"/>
    </a:defPPr>
    <a:lvl1pPr marL="0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064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2128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3193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4257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5321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86386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17449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48514" algn="l" defTabSz="862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7F7F7F"/>
    <a:srgbClr val="0070C0"/>
    <a:srgbClr val="FFFFD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201" autoAdjust="0"/>
  </p:normalViewPr>
  <p:slideViewPr>
    <p:cSldViewPr>
      <p:cViewPr>
        <p:scale>
          <a:sx n="110" d="100"/>
          <a:sy n="110" d="100"/>
        </p:scale>
        <p:origin x="-618" y="-1650"/>
      </p:cViewPr>
      <p:guideLst>
        <p:guide orient="horz" pos="681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121" cy="338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3361" y="0"/>
            <a:ext cx="4271121" cy="338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1A2D1-5D9E-4326-9D62-605919DFE8C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44033"/>
            <a:ext cx="4271121" cy="339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3361" y="6444033"/>
            <a:ext cx="4271121" cy="339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3E161-1605-4719-9413-76BD39C31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7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3232" y="1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90EC6-9769-4DC2-8137-C250C074444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5575" y="509588"/>
            <a:ext cx="10167938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3232" y="6444549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10FC-B6C2-4BAF-87E3-F953F205E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1064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62128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93193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24257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55321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86386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17449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48514" algn="l" defTabSz="8621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9" y="671186"/>
            <a:ext cx="7344649" cy="4631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1224334"/>
            <a:ext cx="6048534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2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4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5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7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86527"/>
            <a:ext cx="1944172" cy="18435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86527"/>
            <a:ext cx="5688502" cy="18435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3" y="1388381"/>
            <a:ext cx="7344649" cy="429117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3" y="915752"/>
            <a:ext cx="7344649" cy="47262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10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21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31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42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553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863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174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485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0" y="504140"/>
            <a:ext cx="3816337" cy="142588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0" y="504140"/>
            <a:ext cx="3816337" cy="142588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483633"/>
            <a:ext cx="3817838" cy="20155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064" indent="0">
              <a:buNone/>
              <a:defRPr sz="1900" b="1"/>
            </a:lvl2pPr>
            <a:lvl3pPr marL="862128" indent="0">
              <a:buNone/>
              <a:defRPr sz="1700" b="1"/>
            </a:lvl3pPr>
            <a:lvl4pPr marL="1293193" indent="0">
              <a:buNone/>
              <a:defRPr sz="1500" b="1"/>
            </a:lvl4pPr>
            <a:lvl5pPr marL="1724257" indent="0">
              <a:buNone/>
              <a:defRPr sz="1500" b="1"/>
            </a:lvl5pPr>
            <a:lvl6pPr marL="2155321" indent="0">
              <a:buNone/>
              <a:defRPr sz="1500" b="1"/>
            </a:lvl6pPr>
            <a:lvl7pPr marL="2586386" indent="0">
              <a:buNone/>
              <a:defRPr sz="1500" b="1"/>
            </a:lvl7pPr>
            <a:lvl8pPr marL="3017449" indent="0">
              <a:buNone/>
              <a:defRPr sz="1500" b="1"/>
            </a:lvl8pPr>
            <a:lvl9pPr marL="344851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685186"/>
            <a:ext cx="3817838" cy="12448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8" y="483633"/>
            <a:ext cx="3819337" cy="20155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064" indent="0">
              <a:buNone/>
              <a:defRPr sz="1900" b="1"/>
            </a:lvl2pPr>
            <a:lvl3pPr marL="862128" indent="0">
              <a:buNone/>
              <a:defRPr sz="1700" b="1"/>
            </a:lvl3pPr>
            <a:lvl4pPr marL="1293193" indent="0">
              <a:buNone/>
              <a:defRPr sz="1500" b="1"/>
            </a:lvl4pPr>
            <a:lvl5pPr marL="1724257" indent="0">
              <a:buNone/>
              <a:defRPr sz="1500" b="1"/>
            </a:lvl5pPr>
            <a:lvl6pPr marL="2155321" indent="0">
              <a:buNone/>
              <a:defRPr sz="1500" b="1"/>
            </a:lvl6pPr>
            <a:lvl7pPr marL="2586386" indent="0">
              <a:buNone/>
              <a:defRPr sz="1500" b="1"/>
            </a:lvl7pPr>
            <a:lvl8pPr marL="3017449" indent="0">
              <a:buNone/>
              <a:defRPr sz="1500" b="1"/>
            </a:lvl8pPr>
            <a:lvl9pPr marL="344851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8" y="685186"/>
            <a:ext cx="3819337" cy="12448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7" y="86024"/>
            <a:ext cx="2842751" cy="36610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86026"/>
            <a:ext cx="4830427" cy="184400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7" y="452124"/>
            <a:ext cx="2842751" cy="1477902"/>
          </a:xfrm>
        </p:spPr>
        <p:txBody>
          <a:bodyPr/>
          <a:lstStyle>
            <a:lvl1pPr marL="0" indent="0">
              <a:buNone/>
              <a:defRPr sz="1300"/>
            </a:lvl1pPr>
            <a:lvl2pPr marL="431064" indent="0">
              <a:buNone/>
              <a:defRPr sz="1100"/>
            </a:lvl2pPr>
            <a:lvl3pPr marL="862128" indent="0">
              <a:buNone/>
              <a:defRPr sz="900"/>
            </a:lvl3pPr>
            <a:lvl4pPr marL="1293193" indent="0">
              <a:buNone/>
              <a:defRPr sz="800"/>
            </a:lvl4pPr>
            <a:lvl5pPr marL="1724257" indent="0">
              <a:buNone/>
              <a:defRPr sz="800"/>
            </a:lvl5pPr>
            <a:lvl6pPr marL="2155321" indent="0">
              <a:buNone/>
              <a:defRPr sz="800"/>
            </a:lvl6pPr>
            <a:lvl7pPr marL="2586386" indent="0">
              <a:buNone/>
              <a:defRPr sz="800"/>
            </a:lvl7pPr>
            <a:lvl8pPr marL="3017449" indent="0">
              <a:buNone/>
              <a:defRPr sz="800"/>
            </a:lvl8pPr>
            <a:lvl9pPr marL="344851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1" y="1512414"/>
            <a:ext cx="5184458" cy="17854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1" y="193054"/>
            <a:ext cx="5184458" cy="1296353"/>
          </a:xfrm>
        </p:spPr>
        <p:txBody>
          <a:bodyPr/>
          <a:lstStyle>
            <a:lvl1pPr marL="0" indent="0">
              <a:buNone/>
              <a:defRPr sz="3000"/>
            </a:lvl1pPr>
            <a:lvl2pPr marL="431064" indent="0">
              <a:buNone/>
              <a:defRPr sz="2600"/>
            </a:lvl2pPr>
            <a:lvl3pPr marL="862128" indent="0">
              <a:buNone/>
              <a:defRPr sz="2300"/>
            </a:lvl3pPr>
            <a:lvl4pPr marL="1293193" indent="0">
              <a:buNone/>
              <a:defRPr sz="1900"/>
            </a:lvl4pPr>
            <a:lvl5pPr marL="1724257" indent="0">
              <a:buNone/>
              <a:defRPr sz="1900"/>
            </a:lvl5pPr>
            <a:lvl6pPr marL="2155321" indent="0">
              <a:buNone/>
              <a:defRPr sz="1900"/>
            </a:lvl6pPr>
            <a:lvl7pPr marL="2586386" indent="0">
              <a:buNone/>
              <a:defRPr sz="1900"/>
            </a:lvl7pPr>
            <a:lvl8pPr marL="3017449" indent="0">
              <a:buNone/>
              <a:defRPr sz="1900"/>
            </a:lvl8pPr>
            <a:lvl9pPr marL="3448514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1" y="1690962"/>
            <a:ext cx="5184458" cy="253569"/>
          </a:xfrm>
        </p:spPr>
        <p:txBody>
          <a:bodyPr/>
          <a:lstStyle>
            <a:lvl1pPr marL="0" indent="0">
              <a:buNone/>
              <a:defRPr sz="1300"/>
            </a:lvl1pPr>
            <a:lvl2pPr marL="431064" indent="0">
              <a:buNone/>
              <a:defRPr sz="1100"/>
            </a:lvl2pPr>
            <a:lvl3pPr marL="862128" indent="0">
              <a:buNone/>
              <a:defRPr sz="900"/>
            </a:lvl3pPr>
            <a:lvl4pPr marL="1293193" indent="0">
              <a:buNone/>
              <a:defRPr sz="800"/>
            </a:lvl4pPr>
            <a:lvl5pPr marL="1724257" indent="0">
              <a:buNone/>
              <a:defRPr sz="800"/>
            </a:lvl5pPr>
            <a:lvl6pPr marL="2155321" indent="0">
              <a:buNone/>
              <a:defRPr sz="800"/>
            </a:lvl6pPr>
            <a:lvl7pPr marL="2586386" indent="0">
              <a:buNone/>
              <a:defRPr sz="800"/>
            </a:lvl7pPr>
            <a:lvl8pPr marL="3017449" indent="0">
              <a:buNone/>
              <a:defRPr sz="800"/>
            </a:lvl8pPr>
            <a:lvl9pPr marL="344851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0" y="86526"/>
            <a:ext cx="7776687" cy="360099"/>
          </a:xfrm>
          <a:prstGeom prst="rect">
            <a:avLst/>
          </a:prstGeom>
        </p:spPr>
        <p:txBody>
          <a:bodyPr vert="horz" lIns="86213" tIns="43106" rIns="86213" bIns="431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0" y="504140"/>
            <a:ext cx="7776687" cy="1425889"/>
          </a:xfrm>
          <a:prstGeom prst="rect">
            <a:avLst/>
          </a:prstGeom>
        </p:spPr>
        <p:txBody>
          <a:bodyPr vert="horz" lIns="86213" tIns="43106" rIns="86213" bIns="431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2002549"/>
            <a:ext cx="2016178" cy="115031"/>
          </a:xfrm>
          <a:prstGeom prst="rect">
            <a:avLst/>
          </a:prstGeom>
        </p:spPr>
        <p:txBody>
          <a:bodyPr vert="horz" lIns="86213" tIns="43106" rIns="86213" bIns="4310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2002549"/>
            <a:ext cx="2736242" cy="115031"/>
          </a:xfrm>
          <a:prstGeom prst="rect">
            <a:avLst/>
          </a:prstGeom>
        </p:spPr>
        <p:txBody>
          <a:bodyPr vert="horz" lIns="86213" tIns="43106" rIns="86213" bIns="4310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2002549"/>
            <a:ext cx="2016178" cy="115031"/>
          </a:xfrm>
          <a:prstGeom prst="rect">
            <a:avLst/>
          </a:prstGeom>
        </p:spPr>
        <p:txBody>
          <a:bodyPr vert="horz" lIns="86213" tIns="43106" rIns="86213" bIns="4310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212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298" indent="-323298" algn="l" defTabSz="862128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0480" indent="-269416" algn="l" defTabSz="86212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661" indent="-215531" algn="l" defTabSz="86212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24" indent="-215531" algn="l" defTabSz="86212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9788" indent="-215531" algn="l" defTabSz="862128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0852" indent="-215531" algn="l" defTabSz="8621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1916" indent="-215531" algn="l" defTabSz="8621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2981" indent="-215531" algn="l" defTabSz="8621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4045" indent="-215531" algn="l" defTabSz="8621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064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2128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193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4257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321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6386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17449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48514" algn="l" defTabSz="8621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60832" y="68263"/>
            <a:ext cx="8534400" cy="2009717"/>
          </a:xfrm>
          <a:prstGeom prst="roundRect">
            <a:avLst>
              <a:gd name="adj" fmla="val 7087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26796" y="1346"/>
            <a:ext cx="86938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[How to enroll]</a:t>
            </a:r>
            <a:endParaRPr lang="en-SG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8823" y="193675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200" b="0" dirty="0">
                <a:solidFill>
                  <a:srgbClr val="0070C0"/>
                </a:solidFill>
              </a:rPr>
              <a:t>1. Copy data from a spreadsheet</a:t>
            </a:r>
            <a:endParaRPr lang="en-SG" sz="1200" b="0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23878" y="193675"/>
            <a:ext cx="411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200" b="0" dirty="0" smtClean="0">
                <a:solidFill>
                  <a:srgbClr val="7F7F7F"/>
                </a:solidFill>
              </a:rPr>
              <a:t>2. Paste in the text box below and click ‘Enroll students’ button </a:t>
            </a:r>
            <a:endParaRPr lang="en-SG" sz="1200" b="0" dirty="0">
              <a:solidFill>
                <a:srgbClr val="7F7F7F"/>
              </a:solidFill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32" y="463948"/>
            <a:ext cx="4339247" cy="126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5021425" y="588601"/>
            <a:ext cx="3513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   Name         Email             Comments</a:t>
            </a:r>
          </a:p>
          <a:p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1  Tom Jacobs   tom@email.com	</a:t>
            </a:r>
          </a:p>
          <a:p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1  Jean Wong    jean@email.com    Exchange</a:t>
            </a:r>
          </a:p>
          <a:p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1  Ravi Kumar   ravi@email.com	</a:t>
            </a:r>
          </a:p>
          <a:p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2  Chun Ling    ling@coolmai.com</a:t>
            </a:r>
            <a:r>
              <a:rPr lang="en-SG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SG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</a:t>
            </a:r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Desmond Wu   desmond@email.com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2  </a:t>
            </a:r>
            <a:r>
              <a:rPr lang="en-US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Harsha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Silva harsha@school.com</a:t>
            </a:r>
            <a:endParaRPr lang="en-SG" sz="1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" y="501452"/>
            <a:ext cx="3803374" cy="14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" y="501452"/>
            <a:ext cx="3803374" cy="14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" y="501452"/>
            <a:ext cx="3803374" cy="14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" y="501452"/>
            <a:ext cx="3803374" cy="14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" y="501452"/>
            <a:ext cx="3803374" cy="14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090032" y="602575"/>
            <a:ext cx="351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student data here ...</a:t>
            </a:r>
            <a:endParaRPr lang="en-SG" sz="1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" y="501452"/>
            <a:ext cx="3803374" cy="14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Rounded Rectangle 102"/>
          <p:cNvSpPr/>
          <p:nvPr/>
        </p:nvSpPr>
        <p:spPr>
          <a:xfrm>
            <a:off x="4175632" y="1442237"/>
            <a:ext cx="4415447" cy="4756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153" y="1622789"/>
            <a:ext cx="10191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Flowchart: Extract 4"/>
          <p:cNvSpPr>
            <a:spLocks noChangeAspect="1"/>
          </p:cNvSpPr>
          <p:nvPr/>
        </p:nvSpPr>
        <p:spPr>
          <a:xfrm rot="20042488">
            <a:off x="6411863" y="205571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Donut 105"/>
          <p:cNvSpPr/>
          <p:nvPr/>
        </p:nvSpPr>
        <p:spPr>
          <a:xfrm>
            <a:off x="5936364" y="1442237"/>
            <a:ext cx="1061882" cy="1061882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20781" y="1765664"/>
            <a:ext cx="76200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mph" presetSubtype="1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3" presetClass="emph" presetSubtype="1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5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7532E-6 L -0.00712 -0.10774 " pathEditMode="relative" rAng="0" ptsTypes="AA">
                                      <p:cBhvr>
                                        <p:cTn id="54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53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50"/>
                            </p:stCondLst>
                            <p:childTnLst>
                              <p:par>
                                <p:cTn id="56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50"/>
                            </p:stCondLst>
                            <p:childTnLst>
                              <p:par>
                                <p:cTn id="66" presetID="1" presetClass="entr" presetSubtype="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5" grpId="0"/>
      <p:bldP spid="101" grpId="0"/>
      <p:bldP spid="103" grpId="0" animBg="1"/>
      <p:bldP spid="105" grpId="0" animBg="1"/>
      <p:bldP spid="105" grpId="1" animBg="1"/>
      <p:bldP spid="106" grpId="0" animBg="1"/>
      <p:bldP spid="106" grpId="1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60832" y="68263"/>
            <a:ext cx="8534400" cy="2009717"/>
          </a:xfrm>
          <a:prstGeom prst="roundRect">
            <a:avLst>
              <a:gd name="adj" fmla="val 7087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26796" y="1346"/>
            <a:ext cx="86938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[How to enroll]</a:t>
            </a:r>
            <a:endParaRPr lang="en-SG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8823" y="193675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1. Copy data from a spreadsheet</a:t>
            </a:r>
            <a:endParaRPr lang="en-SG" sz="12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23878" y="193675"/>
            <a:ext cx="411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200" b="0" dirty="0" smtClean="0">
                <a:solidFill>
                  <a:srgbClr val="7F7F7F"/>
                </a:solidFill>
              </a:rPr>
              <a:t>2. Paste in the text box below and click ‘Enroll students’ button </a:t>
            </a:r>
            <a:endParaRPr lang="en-SG" sz="1200" b="0" dirty="0">
              <a:solidFill>
                <a:srgbClr val="7F7F7F"/>
              </a:solidFill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32" y="463948"/>
            <a:ext cx="4339247" cy="126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5021425" y="588601"/>
            <a:ext cx="3513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   Name         Email             Comments</a:t>
            </a:r>
          </a:p>
          <a:p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1  Tom Jacobs   tom@email.com	</a:t>
            </a:r>
          </a:p>
          <a:p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1  Jean Wong    jean@email.com    Exchange</a:t>
            </a:r>
          </a:p>
          <a:p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1  Ravi Kumar   ravi@email.com	</a:t>
            </a:r>
          </a:p>
          <a:p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2  Chun Ling    ling@coolmai.com</a:t>
            </a:r>
            <a:r>
              <a:rPr lang="en-SG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SG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</a:t>
            </a:r>
            <a:r>
              <a:rPr lang="en-SG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Desmond Wu   desmond@email.com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2  </a:t>
            </a:r>
            <a:r>
              <a:rPr lang="en-US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Harsha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Silva harsha@school.com</a:t>
            </a:r>
            <a:endParaRPr lang="en-SG" sz="1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" y="501452"/>
            <a:ext cx="3803374" cy="14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20781" y="1765664"/>
            <a:ext cx="76200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94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77</Words>
  <Application>Microsoft Office PowerPoint</Application>
  <PresentationFormat>Custom</PresentationFormat>
  <Paragraphs>21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 Chatura Rajapakse</dc:creator>
  <cp:lastModifiedBy>Damith Chatura Rajapakse</cp:lastModifiedBy>
  <cp:revision>55</cp:revision>
  <dcterms:created xsi:type="dcterms:W3CDTF">2006-08-16T00:00:00Z</dcterms:created>
  <dcterms:modified xsi:type="dcterms:W3CDTF">2014-01-04T07:14:04Z</dcterms:modified>
</cp:coreProperties>
</file>