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7740650" cy="3108325"/>
  <p:notesSz cx="6858000" cy="9144000"/>
  <p:custDataLst>
    <p:tags r:id="rId5"/>
  </p:custDataLst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90" y="-792"/>
      </p:cViewPr>
      <p:guideLst>
        <p:guide orient="horz" pos="979"/>
        <p:guide pos="24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7E34-E1A6-4BBF-AF99-84C669929841}" type="datetimeFigureOut">
              <a:rPr lang="en-SG" smtClean="0"/>
              <a:t>28/7/2014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41375" y="685800"/>
            <a:ext cx="854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63409-F2D1-4B2C-8A2D-7488CD6A79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41375" y="685800"/>
            <a:ext cx="854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63409-F2D1-4B2C-8A2D-7488CD6A793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4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965597"/>
            <a:ext cx="6579552" cy="666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9" y="1761386"/>
            <a:ext cx="5418455" cy="7943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2" y="124479"/>
            <a:ext cx="1741647" cy="265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3" y="124479"/>
            <a:ext cx="5095928" cy="265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997390"/>
            <a:ext cx="6579552" cy="61734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317442"/>
            <a:ext cx="6579552" cy="67994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3" y="725278"/>
            <a:ext cx="3418787" cy="20513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725278"/>
            <a:ext cx="3418787" cy="20513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4" y="695777"/>
            <a:ext cx="3420131" cy="28996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4" y="985744"/>
            <a:ext cx="3420131" cy="179088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3" y="695777"/>
            <a:ext cx="3421475" cy="28996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3" y="985744"/>
            <a:ext cx="3421475" cy="179088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123759"/>
            <a:ext cx="2546620" cy="52668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80" y="123759"/>
            <a:ext cx="4327238" cy="265286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650447"/>
            <a:ext cx="2546620" cy="2126181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2175827"/>
            <a:ext cx="4644390" cy="25686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77735"/>
            <a:ext cx="4644390" cy="1864995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432698"/>
            <a:ext cx="4644390" cy="364796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4" y="124478"/>
            <a:ext cx="6966585" cy="518054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4" y="725278"/>
            <a:ext cx="6966585" cy="2051350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2880959"/>
            <a:ext cx="1806152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3" y="2880959"/>
            <a:ext cx="2451206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6" y="2880959"/>
            <a:ext cx="1806152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/>
          <p:cNvSpPr/>
          <p:nvPr/>
        </p:nvSpPr>
        <p:spPr>
          <a:xfrm>
            <a:off x="5997150" y="1073577"/>
            <a:ext cx="861585" cy="861585"/>
          </a:xfrm>
          <a:prstGeom prst="arc">
            <a:avLst>
              <a:gd name="adj1" fmla="val 4609329"/>
              <a:gd name="adj2" fmla="val 17594459"/>
            </a:avLst>
          </a:prstGeom>
          <a:noFill/>
          <a:ln w="38100" cap="rnd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lt1"/>
              </a:solidFill>
            </a:endParaRPr>
          </a:p>
        </p:txBody>
      </p:sp>
      <p:sp>
        <p:nvSpPr>
          <p:cNvPr id="165" name="Rounded Rectangular Callout 164"/>
          <p:cNvSpPr/>
          <p:nvPr/>
        </p:nvSpPr>
        <p:spPr>
          <a:xfrm>
            <a:off x="3535873" y="1394605"/>
            <a:ext cx="639252" cy="432780"/>
          </a:xfrm>
          <a:prstGeom prst="wedgeRoundRectCallout">
            <a:avLst>
              <a:gd name="adj1" fmla="val 20700"/>
              <a:gd name="adj2" fmla="val -71934"/>
              <a:gd name="adj3" fmla="val 16667"/>
            </a:avLst>
          </a:prstGeom>
          <a:solidFill>
            <a:srgbClr val="FD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Rounded Rectangle 99"/>
          <p:cNvSpPr/>
          <p:nvPr/>
        </p:nvSpPr>
        <p:spPr>
          <a:xfrm>
            <a:off x="136525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67994" y="715962"/>
            <a:ext cx="354731" cy="500250"/>
            <a:chOff x="3752701" y="771813"/>
            <a:chExt cx="354731" cy="500250"/>
          </a:xfrm>
        </p:grpSpPr>
        <p:sp>
          <p:nvSpPr>
            <p:cNvPr id="101" name="Flowchart: Delay 100"/>
            <p:cNvSpPr/>
            <p:nvPr/>
          </p:nvSpPr>
          <p:spPr>
            <a:xfrm rot="16200000">
              <a:off x="3817764" y="982395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reeform 102"/>
            <p:cNvSpPr/>
            <p:nvPr/>
          </p:nvSpPr>
          <p:spPr>
            <a:xfrm rot="20549526">
              <a:off x="3906803" y="995064"/>
              <a:ext cx="102393" cy="235744"/>
            </a:xfrm>
            <a:custGeom>
              <a:avLst/>
              <a:gdLst>
                <a:gd name="connsiteX0" fmla="*/ 47625 w 102393"/>
                <a:gd name="connsiteY0" fmla="*/ 0 h 235744"/>
                <a:gd name="connsiteX1" fmla="*/ 0 w 102393"/>
                <a:gd name="connsiteY1" fmla="*/ 185738 h 235744"/>
                <a:gd name="connsiteX2" fmla="*/ 57150 w 102393"/>
                <a:gd name="connsiteY2" fmla="*/ 235744 h 235744"/>
                <a:gd name="connsiteX3" fmla="*/ 102393 w 102393"/>
                <a:gd name="connsiteY3" fmla="*/ 171450 h 235744"/>
                <a:gd name="connsiteX4" fmla="*/ 47625 w 102393"/>
                <a:gd name="connsiteY4" fmla="*/ 0 h 23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93" h="235744">
                  <a:moveTo>
                    <a:pt x="47625" y="0"/>
                  </a:moveTo>
                  <a:lnTo>
                    <a:pt x="0" y="185738"/>
                  </a:lnTo>
                  <a:lnTo>
                    <a:pt x="57150" y="235744"/>
                  </a:lnTo>
                  <a:lnTo>
                    <a:pt x="102393" y="1714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4" name="Flowchart: Connector 103"/>
            <p:cNvSpPr/>
            <p:nvPr/>
          </p:nvSpPr>
          <p:spPr>
            <a:xfrm rot="6417624">
              <a:off x="3752701" y="771813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Freeform 104"/>
            <p:cNvSpPr/>
            <p:nvPr/>
          </p:nvSpPr>
          <p:spPr>
            <a:xfrm rot="6417624">
              <a:off x="3744098" y="964186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Flowchart: Connector 105"/>
            <p:cNvSpPr/>
            <p:nvPr/>
          </p:nvSpPr>
          <p:spPr>
            <a:xfrm rot="6417624">
              <a:off x="3797211" y="851850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3287" y="417618"/>
            <a:ext cx="298983" cy="513097"/>
            <a:chOff x="638861" y="316856"/>
            <a:chExt cx="298983" cy="513097"/>
          </a:xfrm>
        </p:grpSpPr>
        <p:sp>
          <p:nvSpPr>
            <p:cNvPr id="109" name="Flowchart: Connector 108"/>
            <p:cNvSpPr/>
            <p:nvPr/>
          </p:nvSpPr>
          <p:spPr>
            <a:xfrm>
              <a:off x="678021" y="316856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19" name="Flowchart: Delay 118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17" name="Freeform 116"/>
            <p:cNvSpPr/>
            <p:nvPr/>
          </p:nvSpPr>
          <p:spPr>
            <a:xfrm>
              <a:off x="887234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751817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3048505" y="2286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a typeface="2Dumb" pitchFamily="2" charset="0"/>
              </a:rPr>
              <a:t>Shareable </a:t>
            </a:r>
            <a:br>
              <a:rPr lang="en-US" sz="1100" dirty="0" smtClean="0">
                <a:solidFill>
                  <a:schemeClr val="bg1">
                    <a:lumMod val="50000"/>
                  </a:schemeClr>
                </a:solidFill>
                <a:ea typeface="2Dumb" pitchFamily="2" charset="0"/>
              </a:rPr>
            </a:br>
            <a:r>
              <a:rPr lang="en-US" sz="1100" b="1" dirty="0" smtClean="0">
                <a:solidFill>
                  <a:srgbClr val="E46B09"/>
                </a:solidFill>
                <a:latin typeface="+mj-lt"/>
                <a:ea typeface="2Dumb" pitchFamily="2" charset="0"/>
              </a:rPr>
              <a:t>i</a:t>
            </a:r>
            <a:r>
              <a:rPr lang="en-US" sz="1100" b="1" dirty="0" smtClean="0">
                <a:solidFill>
                  <a:srgbClr val="E46B09"/>
                </a:solidFill>
                <a:latin typeface="+mj-lt"/>
                <a:ea typeface="2Dumb" pitchFamily="2" charset="0"/>
              </a:rPr>
              <a:t>nstructor comments</a:t>
            </a:r>
            <a:endParaRPr lang="en-US" sz="1100" b="1" dirty="0" smtClean="0">
              <a:solidFill>
                <a:srgbClr val="E46B09"/>
              </a:solidFill>
              <a:latin typeface="+mj-lt"/>
              <a:ea typeface="2Dumb" pitchFamily="2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418549" y="228600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a typeface="2Dumb" pitchFamily="2" charset="0"/>
              </a:rPr>
              <a:t>Searchable </a:t>
            </a:r>
            <a:br>
              <a:rPr lang="en-US" sz="1100" dirty="0" smtClean="0">
                <a:solidFill>
                  <a:schemeClr val="bg1">
                    <a:lumMod val="50000"/>
                  </a:schemeClr>
                </a:solidFill>
                <a:ea typeface="2Dumb" pitchFamily="2" charset="0"/>
              </a:rPr>
            </a:br>
            <a:r>
              <a:rPr lang="en-US" sz="1100" b="1" dirty="0" smtClean="0">
                <a:solidFill>
                  <a:srgbClr val="0070C0"/>
                </a:solidFill>
                <a:latin typeface="+mj-lt"/>
                <a:ea typeface="2Dumb" pitchFamily="2" charset="0"/>
              </a:rPr>
              <a:t>student records</a:t>
            </a:r>
            <a:endParaRPr lang="en-US" sz="1100" b="1" dirty="0" smtClean="0">
              <a:solidFill>
                <a:srgbClr val="0070C0"/>
              </a:solidFill>
              <a:latin typeface="+mj-lt"/>
              <a:ea typeface="2Dumb" pitchFamily="2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 flipH="1">
            <a:off x="1795569" y="997295"/>
            <a:ext cx="298983" cy="520531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131" name="Flowchart: Connector 130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Flowchart: Delay 131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945769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Flowchart: Connector 133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29282" y="2103601"/>
            <a:ext cx="309579" cy="505977"/>
            <a:chOff x="593726" y="1760533"/>
            <a:chExt cx="309579" cy="505977"/>
          </a:xfrm>
        </p:grpSpPr>
        <p:sp>
          <p:nvSpPr>
            <p:cNvPr id="136" name="Flowchart: Delay 135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7" name="Group 136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</p:grpSpPr>
          <p:sp>
            <p:nvSpPr>
              <p:cNvPr id="138" name="Flowchart: Connector 137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9" name="Freeform 138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0" name="Flowchart: Connector 139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910015" y="1637883"/>
            <a:ext cx="309579" cy="505976"/>
            <a:chOff x="3184525" y="1770986"/>
            <a:chExt cx="309579" cy="505976"/>
          </a:xfrm>
        </p:grpSpPr>
        <p:sp>
          <p:nvSpPr>
            <p:cNvPr id="151" name="Flowchart: Delay 150"/>
            <p:cNvSpPr/>
            <p:nvPr/>
          </p:nvSpPr>
          <p:spPr>
            <a:xfrm rot="16200000">
              <a:off x="3193840" y="1987294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 cap="rnd">
              <a:solidFill>
                <a:srgbClr val="E46C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2" name="Group 151"/>
            <p:cNvGrpSpPr/>
            <p:nvPr/>
          </p:nvGrpSpPr>
          <p:grpSpPr>
            <a:xfrm rot="1483511">
              <a:off x="3226182" y="1770986"/>
              <a:ext cx="267922" cy="220662"/>
              <a:chOff x="786805" y="1760534"/>
              <a:chExt cx="267922" cy="220662"/>
            </a:xfrm>
          </p:grpSpPr>
          <p:sp>
            <p:nvSpPr>
              <p:cNvPr id="153" name="Flowchart: Connector 152"/>
              <p:cNvSpPr/>
              <p:nvPr/>
            </p:nvSpPr>
            <p:spPr>
              <a:xfrm rot="19707452">
                <a:off x="786805" y="1760534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 cap="rnd">
                <a:solidFill>
                  <a:srgbClr val="E46C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E46C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5" name="Flowchart: Connector 154"/>
              <p:cNvSpPr/>
              <p:nvPr/>
            </p:nvSpPr>
            <p:spPr>
              <a:xfrm rot="19707452" flipH="1">
                <a:off x="878601" y="180680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 cap="rnd">
                <a:solidFill>
                  <a:srgbClr val="E46C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 flipH="1">
            <a:off x="749191" y="2112293"/>
            <a:ext cx="298983" cy="497924"/>
            <a:chOff x="1075575" y="1768586"/>
            <a:chExt cx="298983" cy="497924"/>
          </a:xfrm>
        </p:grpSpPr>
        <p:sp>
          <p:nvSpPr>
            <p:cNvPr id="157" name="Flowchart: Delay 156"/>
            <p:cNvSpPr/>
            <p:nvPr/>
          </p:nvSpPr>
          <p:spPr>
            <a:xfrm rot="16200000">
              <a:off x="1084890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Flowchart: Connector 157"/>
            <p:cNvSpPr/>
            <p:nvPr/>
          </p:nvSpPr>
          <p:spPr>
            <a:xfrm rot="18512055">
              <a:off x="1118646" y="1768586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Freeform 158"/>
            <p:cNvSpPr/>
            <p:nvPr/>
          </p:nvSpPr>
          <p:spPr>
            <a:xfrm rot="18512055">
              <a:off x="1324637" y="181320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Flowchart: Connector 159"/>
            <p:cNvSpPr/>
            <p:nvPr/>
          </p:nvSpPr>
          <p:spPr>
            <a:xfrm rot="18512055" flipH="1">
              <a:off x="1207573" y="181013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3" name="Group 172"/>
          <p:cNvGrpSpPr/>
          <p:nvPr/>
        </p:nvGrpSpPr>
        <p:grpSpPr>
          <a:xfrm flipH="1">
            <a:off x="6858735" y="689448"/>
            <a:ext cx="298983" cy="513097"/>
            <a:chOff x="638861" y="316856"/>
            <a:chExt cx="298983" cy="513097"/>
          </a:xfrm>
        </p:grpSpPr>
        <p:sp>
          <p:nvSpPr>
            <p:cNvPr id="174" name="Flowchart: Connector 173"/>
            <p:cNvSpPr/>
            <p:nvPr/>
          </p:nvSpPr>
          <p:spPr>
            <a:xfrm>
              <a:off x="678021" y="316856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8" name="Flowchart: Delay 177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76" name="Freeform 175"/>
            <p:cNvSpPr/>
            <p:nvPr/>
          </p:nvSpPr>
          <p:spPr>
            <a:xfrm>
              <a:off x="887234" y="471992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9" name="Rounded Rectangle 128"/>
          <p:cNvSpPr/>
          <p:nvPr/>
        </p:nvSpPr>
        <p:spPr>
          <a:xfrm>
            <a:off x="5367110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971782" y="228600"/>
            <a:ext cx="1203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Confidential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r>
              <a:rPr lang="en-US" sz="1100" b="1" dirty="0" smtClean="0">
                <a:latin typeface="+mj-lt"/>
                <a:ea typeface="2Dumb" pitchFamily="2" charset="0"/>
              </a:rPr>
              <a:t/>
            </a:r>
            <a:br>
              <a:rPr lang="en-US" sz="1100" b="1" dirty="0" smtClean="0"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rgbClr val="0070C0"/>
                </a:solidFill>
                <a:latin typeface="+mj-lt"/>
                <a:ea typeface="2Dumb" pitchFamily="2" charset="0"/>
              </a:rPr>
              <a:t>peer </a:t>
            </a:r>
            <a:r>
              <a:rPr lang="en-US" sz="1100" b="1" dirty="0" smtClean="0">
                <a:solidFill>
                  <a:srgbClr val="0070C0"/>
                </a:solidFill>
                <a:latin typeface="+mj-lt"/>
                <a:ea typeface="2Dumb" pitchFamily="2" charset="0"/>
              </a:rPr>
              <a:t>evaluations</a:t>
            </a:r>
            <a:endParaRPr lang="en-US" sz="1100" b="1" dirty="0">
              <a:solidFill>
                <a:srgbClr val="0070C0"/>
              </a:solidFill>
              <a:latin typeface="+mj-lt"/>
              <a:ea typeface="2Dumb" pitchFamily="2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82028" y="1732875"/>
            <a:ext cx="1042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Anonymous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r>
              <a:rPr lang="en-US" sz="1100" b="1" dirty="0" smtClean="0">
                <a:latin typeface="+mj-lt"/>
                <a:ea typeface="2Dumb" pitchFamily="2" charset="0"/>
              </a:rPr>
              <a:t/>
            </a:r>
            <a:br>
              <a:rPr lang="en-US" sz="1100" b="1" dirty="0" smtClean="0"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rgbClr val="E46B09"/>
                </a:solidFill>
                <a:latin typeface="+mj-lt"/>
                <a:ea typeface="2Dumb" pitchFamily="2" charset="0"/>
              </a:rPr>
              <a:t>peer feedback</a:t>
            </a:r>
            <a:endParaRPr lang="en-US" sz="1100" b="1" dirty="0">
              <a:solidFill>
                <a:srgbClr val="E46B09"/>
              </a:solidFill>
              <a:latin typeface="+mj-lt"/>
              <a:ea typeface="2Dumb" pitchFamily="2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471079" y="1483113"/>
            <a:ext cx="639252" cy="432780"/>
          </a:xfrm>
          <a:prstGeom prst="wedgeRoundRectCallout">
            <a:avLst>
              <a:gd name="adj1" fmla="val 1754"/>
              <a:gd name="adj2" fmla="val -88725"/>
              <a:gd name="adj3" fmla="val 16667"/>
            </a:avLst>
          </a:prstGeom>
          <a:solidFill>
            <a:srgbClr val="FDE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4" name="Rounded Rectangular Callout 163"/>
          <p:cNvSpPr/>
          <p:nvPr/>
        </p:nvSpPr>
        <p:spPr>
          <a:xfrm>
            <a:off x="3413125" y="1571425"/>
            <a:ext cx="639252" cy="432780"/>
          </a:xfrm>
          <a:prstGeom prst="wedgeRoundRectCallout">
            <a:avLst>
              <a:gd name="adj1" fmla="val -7719"/>
              <a:gd name="adj2" fmla="val -102718"/>
              <a:gd name="adj3" fmla="val 16667"/>
            </a:avLst>
          </a:prstGeom>
          <a:solidFill>
            <a:srgbClr val="F9C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 flipH="1">
            <a:off x="3514567" y="2082709"/>
            <a:ext cx="298983" cy="538253"/>
            <a:chOff x="3641214" y="1984863"/>
            <a:chExt cx="298983" cy="538253"/>
          </a:xfrm>
        </p:grpSpPr>
        <p:sp>
          <p:nvSpPr>
            <p:cNvPr id="146" name="Flowchart: Delay 145"/>
            <p:cNvSpPr/>
            <p:nvPr/>
          </p:nvSpPr>
          <p:spPr>
            <a:xfrm rot="5400000" flipH="1">
              <a:off x="3650529" y="2233448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7" name="Group 146"/>
            <p:cNvGrpSpPr/>
            <p:nvPr/>
          </p:nvGrpSpPr>
          <p:grpSpPr>
            <a:xfrm rot="2886978">
              <a:off x="3674759" y="2020880"/>
              <a:ext cx="220662" cy="220662"/>
              <a:chOff x="3824879" y="2070419"/>
              <a:chExt cx="220662" cy="220662"/>
            </a:xfrm>
          </p:grpSpPr>
          <p:sp>
            <p:nvSpPr>
              <p:cNvPr id="148" name="Flowchart: Connector 147"/>
              <p:cNvSpPr/>
              <p:nvPr/>
            </p:nvSpPr>
            <p:spPr>
              <a:xfrm flipH="1">
                <a:off x="3824879" y="2070419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0" name="Flowchart: Connector 149"/>
              <p:cNvSpPr/>
              <p:nvPr/>
            </p:nvSpPr>
            <p:spPr>
              <a:xfrm>
                <a:off x="3870969" y="2125914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 flipH="1" flipV="1">
              <a:off x="3714569" y="1984863"/>
              <a:ext cx="25038" cy="37121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251325" y="1675138"/>
            <a:ext cx="320109" cy="506486"/>
            <a:chOff x="4223868" y="1675138"/>
            <a:chExt cx="320109" cy="506486"/>
          </a:xfrm>
        </p:grpSpPr>
        <p:grpSp>
          <p:nvGrpSpPr>
            <p:cNvPr id="2" name="Group 1"/>
            <p:cNvGrpSpPr/>
            <p:nvPr/>
          </p:nvGrpSpPr>
          <p:grpSpPr>
            <a:xfrm>
              <a:off x="4244994" y="1675138"/>
              <a:ext cx="298983" cy="506486"/>
              <a:chOff x="4281181" y="1583247"/>
              <a:chExt cx="298983" cy="506486"/>
            </a:xfrm>
          </p:grpSpPr>
          <p:sp>
            <p:nvSpPr>
              <p:cNvPr id="141" name="Flowchart: Delay 140"/>
              <p:cNvSpPr/>
              <p:nvPr/>
            </p:nvSpPr>
            <p:spPr>
              <a:xfrm rot="5400000" flipH="1">
                <a:off x="4290496" y="180006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 cap="rnd"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 rot="3372795">
                <a:off x="4312841" y="1583247"/>
                <a:ext cx="220662" cy="220662"/>
                <a:chOff x="4369785" y="1588796"/>
                <a:chExt cx="220662" cy="220662"/>
              </a:xfrm>
            </p:grpSpPr>
            <p:sp>
              <p:nvSpPr>
                <p:cNvPr id="143" name="Flowchart: Connector 142"/>
                <p:cNvSpPr/>
                <p:nvPr/>
              </p:nvSpPr>
              <p:spPr>
                <a:xfrm flipH="1">
                  <a:off x="4369785" y="1588796"/>
                  <a:ext cx="220662" cy="220662"/>
                </a:xfrm>
                <a:prstGeom prst="flowChartConnector">
                  <a:avLst/>
                </a:prstGeom>
                <a:solidFill>
                  <a:schemeClr val="bg1"/>
                </a:solidFill>
                <a:ln cap="rnd"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5" name="Flowchart: Connector 144"/>
                <p:cNvSpPr/>
                <p:nvPr/>
              </p:nvSpPr>
              <p:spPr>
                <a:xfrm>
                  <a:off x="4432016" y="1643414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 cap="rnd"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cxnSp>
          <p:nvCxnSpPr>
            <p:cNvPr id="169" name="Straight Connector 168"/>
            <p:cNvCxnSpPr/>
            <p:nvPr/>
          </p:nvCxnSpPr>
          <p:spPr>
            <a:xfrm flipH="1" flipV="1">
              <a:off x="4223868" y="1756806"/>
              <a:ext cx="46505" cy="2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576925" y="1760165"/>
            <a:ext cx="710817" cy="694092"/>
            <a:chOff x="6499509" y="1689361"/>
            <a:chExt cx="876016" cy="855403"/>
          </a:xfrm>
        </p:grpSpPr>
        <p:sp>
          <p:nvSpPr>
            <p:cNvPr id="171" name="Freeform 170"/>
            <p:cNvSpPr/>
            <p:nvPr/>
          </p:nvSpPr>
          <p:spPr>
            <a:xfrm>
              <a:off x="6499509" y="2017645"/>
              <a:ext cx="876016" cy="521033"/>
            </a:xfrm>
            <a:custGeom>
              <a:avLst/>
              <a:gdLst>
                <a:gd name="connsiteX0" fmla="*/ 0 w 1174750"/>
                <a:gd name="connsiteY0" fmla="*/ 355600 h 692150"/>
                <a:gd name="connsiteX1" fmla="*/ 431800 w 1174750"/>
                <a:gd name="connsiteY1" fmla="*/ 63500 h 692150"/>
                <a:gd name="connsiteX2" fmla="*/ 1174750 w 1174750"/>
                <a:gd name="connsiteY2" fmla="*/ 0 h 692150"/>
                <a:gd name="connsiteX3" fmla="*/ 1174750 w 1174750"/>
                <a:gd name="connsiteY3" fmla="*/ 304800 h 692150"/>
                <a:gd name="connsiteX4" fmla="*/ 12700 w 1174750"/>
                <a:gd name="connsiteY4" fmla="*/ 692150 h 692150"/>
                <a:gd name="connsiteX5" fmla="*/ 0 w 1174750"/>
                <a:gd name="connsiteY5" fmla="*/ 355600 h 692150"/>
                <a:gd name="connsiteX0" fmla="*/ 0 w 1174750"/>
                <a:gd name="connsiteY0" fmla="*/ 355600 h 692150"/>
                <a:gd name="connsiteX1" fmla="*/ 431800 w 1174750"/>
                <a:gd name="connsiteY1" fmla="*/ 6350 h 692150"/>
                <a:gd name="connsiteX2" fmla="*/ 1174750 w 1174750"/>
                <a:gd name="connsiteY2" fmla="*/ 0 h 692150"/>
                <a:gd name="connsiteX3" fmla="*/ 1174750 w 1174750"/>
                <a:gd name="connsiteY3" fmla="*/ 304800 h 692150"/>
                <a:gd name="connsiteX4" fmla="*/ 12700 w 1174750"/>
                <a:gd name="connsiteY4" fmla="*/ 692150 h 692150"/>
                <a:gd name="connsiteX5" fmla="*/ 0 w 1174750"/>
                <a:gd name="connsiteY5" fmla="*/ 355600 h 69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750" h="692150">
                  <a:moveTo>
                    <a:pt x="0" y="355600"/>
                  </a:moveTo>
                  <a:lnTo>
                    <a:pt x="431800" y="6350"/>
                  </a:lnTo>
                  <a:lnTo>
                    <a:pt x="1174750" y="0"/>
                  </a:lnTo>
                  <a:lnTo>
                    <a:pt x="1174750" y="304800"/>
                  </a:lnTo>
                  <a:lnTo>
                    <a:pt x="12700" y="69215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753244" y="1689361"/>
              <a:ext cx="537385" cy="574170"/>
            </a:xfrm>
            <a:prstGeom prst="roundRect">
              <a:avLst/>
            </a:prstGeom>
            <a:solidFill>
              <a:srgbClr val="F8BF8F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660655" y="1739433"/>
              <a:ext cx="537385" cy="574169"/>
            </a:xfrm>
            <a:prstGeom prst="roundRect">
              <a:avLst/>
            </a:prstGeom>
            <a:solidFill>
              <a:srgbClr val="F8BF8F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6567483" y="1778837"/>
              <a:ext cx="537385" cy="574170"/>
            </a:xfrm>
            <a:prstGeom prst="roundRect">
              <a:avLst/>
            </a:prstGeom>
            <a:solidFill>
              <a:srgbClr val="F8BF8F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7155335" y="2022428"/>
              <a:ext cx="220188" cy="522336"/>
            </a:xfrm>
            <a:custGeom>
              <a:avLst/>
              <a:gdLst>
                <a:gd name="connsiteX0" fmla="*/ 0 w 311150"/>
                <a:gd name="connsiteY0" fmla="*/ 361950 h 692150"/>
                <a:gd name="connsiteX1" fmla="*/ 311150 w 311150"/>
                <a:gd name="connsiteY1" fmla="*/ 0 h 692150"/>
                <a:gd name="connsiteX2" fmla="*/ 311150 w 311150"/>
                <a:gd name="connsiteY2" fmla="*/ 279400 h 692150"/>
                <a:gd name="connsiteX3" fmla="*/ 19050 w 311150"/>
                <a:gd name="connsiteY3" fmla="*/ 692150 h 692150"/>
                <a:gd name="connsiteX4" fmla="*/ 0 w 311150"/>
                <a:gd name="connsiteY4" fmla="*/ 361950 h 692150"/>
                <a:gd name="connsiteX0" fmla="*/ 0 w 311150"/>
                <a:gd name="connsiteY0" fmla="*/ 361950 h 692150"/>
                <a:gd name="connsiteX1" fmla="*/ 311150 w 311150"/>
                <a:gd name="connsiteY1" fmla="*/ 0 h 692150"/>
                <a:gd name="connsiteX2" fmla="*/ 311150 w 311150"/>
                <a:gd name="connsiteY2" fmla="*/ 298450 h 692150"/>
                <a:gd name="connsiteX3" fmla="*/ 19050 w 311150"/>
                <a:gd name="connsiteY3" fmla="*/ 692150 h 692150"/>
                <a:gd name="connsiteX4" fmla="*/ 0 w 311150"/>
                <a:gd name="connsiteY4" fmla="*/ 361950 h 692150"/>
                <a:gd name="connsiteX0" fmla="*/ 0 w 295275"/>
                <a:gd name="connsiteY0" fmla="*/ 361950 h 692150"/>
                <a:gd name="connsiteX1" fmla="*/ 295275 w 295275"/>
                <a:gd name="connsiteY1" fmla="*/ 0 h 692150"/>
                <a:gd name="connsiteX2" fmla="*/ 295275 w 295275"/>
                <a:gd name="connsiteY2" fmla="*/ 298450 h 692150"/>
                <a:gd name="connsiteX3" fmla="*/ 3175 w 295275"/>
                <a:gd name="connsiteY3" fmla="*/ 692150 h 692150"/>
                <a:gd name="connsiteX4" fmla="*/ 0 w 295275"/>
                <a:gd name="connsiteY4" fmla="*/ 361950 h 692150"/>
                <a:gd name="connsiteX0" fmla="*/ 0 w 295275"/>
                <a:gd name="connsiteY0" fmla="*/ 361950 h 698500"/>
                <a:gd name="connsiteX1" fmla="*/ 295275 w 295275"/>
                <a:gd name="connsiteY1" fmla="*/ 0 h 698500"/>
                <a:gd name="connsiteX2" fmla="*/ 295275 w 295275"/>
                <a:gd name="connsiteY2" fmla="*/ 298450 h 698500"/>
                <a:gd name="connsiteX3" fmla="*/ 3175 w 295275"/>
                <a:gd name="connsiteY3" fmla="*/ 698500 h 698500"/>
                <a:gd name="connsiteX4" fmla="*/ 0 w 295275"/>
                <a:gd name="connsiteY4" fmla="*/ 36195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698500">
                  <a:moveTo>
                    <a:pt x="0" y="361950"/>
                  </a:moveTo>
                  <a:lnTo>
                    <a:pt x="295275" y="0"/>
                  </a:lnTo>
                  <a:lnTo>
                    <a:pt x="295275" y="298450"/>
                  </a:lnTo>
                  <a:lnTo>
                    <a:pt x="3175" y="698500"/>
                  </a:lnTo>
                  <a:cubicBezTo>
                    <a:pt x="2117" y="588433"/>
                    <a:pt x="1058" y="472017"/>
                    <a:pt x="0" y="361950"/>
                  </a:cubicBezTo>
                  <a:close/>
                </a:path>
              </a:pathLst>
            </a:custGeom>
            <a:solidFill>
              <a:srgbClr val="B9CDE5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503670" y="2293442"/>
              <a:ext cx="654048" cy="251320"/>
            </a:xfrm>
            <a:prstGeom prst="rect">
              <a:avLst/>
            </a:prstGeom>
            <a:solidFill>
              <a:srgbClr val="B9CDE5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Arc 258"/>
          <p:cNvSpPr/>
          <p:nvPr/>
        </p:nvSpPr>
        <p:spPr>
          <a:xfrm>
            <a:off x="3145964" y="1067085"/>
            <a:ext cx="844975" cy="844975"/>
          </a:xfrm>
          <a:prstGeom prst="arc">
            <a:avLst>
              <a:gd name="adj1" fmla="val 10062789"/>
              <a:gd name="adj2" fmla="val 16724272"/>
            </a:avLst>
          </a:prstGeom>
          <a:noFill/>
          <a:ln w="38100" cap="rnd">
            <a:solidFill>
              <a:srgbClr val="E46B09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lt1"/>
              </a:solidFill>
            </a:endParaRPr>
          </a:p>
        </p:txBody>
      </p:sp>
      <p:sp>
        <p:nvSpPr>
          <p:cNvPr id="260" name="Arc 259"/>
          <p:cNvSpPr/>
          <p:nvPr/>
        </p:nvSpPr>
        <p:spPr>
          <a:xfrm>
            <a:off x="136525" y="841130"/>
            <a:ext cx="1613124" cy="1613124"/>
          </a:xfrm>
          <a:prstGeom prst="arc">
            <a:avLst>
              <a:gd name="adj1" fmla="val 15549024"/>
              <a:gd name="adj2" fmla="val 20937197"/>
            </a:avLst>
          </a:prstGeom>
          <a:noFill/>
          <a:ln w="38100" cap="rnd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lt1"/>
              </a:solidFill>
            </a:endParaRPr>
          </a:p>
        </p:txBody>
      </p:sp>
      <p:sp>
        <p:nvSpPr>
          <p:cNvPr id="261" name="Arc 260"/>
          <p:cNvSpPr/>
          <p:nvPr/>
        </p:nvSpPr>
        <p:spPr>
          <a:xfrm>
            <a:off x="311586" y="1090235"/>
            <a:ext cx="1474670" cy="1474670"/>
          </a:xfrm>
          <a:prstGeom prst="arc">
            <a:avLst>
              <a:gd name="adj1" fmla="val 9883988"/>
              <a:gd name="adj2" fmla="val 20051296"/>
            </a:avLst>
          </a:prstGeom>
          <a:noFill/>
          <a:ln w="38100" cap="rnd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2" name="Arc 261"/>
          <p:cNvSpPr/>
          <p:nvPr/>
        </p:nvSpPr>
        <p:spPr>
          <a:xfrm>
            <a:off x="712863" y="1352402"/>
            <a:ext cx="1186278" cy="1186278"/>
          </a:xfrm>
          <a:prstGeom prst="arc">
            <a:avLst>
              <a:gd name="adj1" fmla="val 10450404"/>
              <a:gd name="adj2" fmla="val 18714077"/>
            </a:avLst>
          </a:prstGeom>
          <a:noFill/>
          <a:ln w="38100" cap="rnd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2" name="Rounded Rectangle 211"/>
          <p:cNvSpPr/>
          <p:nvPr/>
        </p:nvSpPr>
        <p:spPr>
          <a:xfrm>
            <a:off x="5293902" y="1288847"/>
            <a:ext cx="1014824" cy="1530461"/>
          </a:xfrm>
          <a:prstGeom prst="roundRect">
            <a:avLst/>
          </a:prstGeom>
          <a:solidFill>
            <a:srgbClr val="F9C090"/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464469" y="1439273"/>
            <a:ext cx="352161" cy="3747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0" name="Group 79"/>
          <p:cNvGrpSpPr/>
          <p:nvPr/>
        </p:nvGrpSpPr>
        <p:grpSpPr>
          <a:xfrm>
            <a:off x="5542982" y="1468996"/>
            <a:ext cx="182142" cy="297693"/>
            <a:chOff x="593726" y="1760533"/>
            <a:chExt cx="309579" cy="505977"/>
          </a:xfrm>
          <a:noFill/>
        </p:grpSpPr>
        <p:sp>
          <p:nvSpPr>
            <p:cNvPr id="81" name="Flowchart: Delay 80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grpFill/>
            <a:ln cap="rnd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2" name="Group 81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  <a:grpFill/>
          </p:grpSpPr>
          <p:sp>
            <p:nvSpPr>
              <p:cNvPr id="83" name="Flowchart: Connector 82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grpFill/>
              <a:ln cap="rnd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Freeform 83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grpFill/>
              <a:ln cap="rnd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Flowchart: Connector 84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grpFill/>
              <a:ln cap="rnd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1" name="Rounded Rectangle 20"/>
          <p:cNvSpPr/>
          <p:nvPr/>
        </p:nvSpPr>
        <p:spPr>
          <a:xfrm>
            <a:off x="5873637" y="1438358"/>
            <a:ext cx="152400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3" name="Rounded Rectangle 212"/>
          <p:cNvSpPr/>
          <p:nvPr/>
        </p:nvSpPr>
        <p:spPr>
          <a:xfrm>
            <a:off x="5873637" y="1554254"/>
            <a:ext cx="304800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Rounded Rectangle 213"/>
          <p:cNvSpPr/>
          <p:nvPr/>
        </p:nvSpPr>
        <p:spPr>
          <a:xfrm>
            <a:off x="5873637" y="1670150"/>
            <a:ext cx="304800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5" name="Rounded Rectangle 214"/>
          <p:cNvSpPr/>
          <p:nvPr/>
        </p:nvSpPr>
        <p:spPr>
          <a:xfrm>
            <a:off x="5873637" y="1751067"/>
            <a:ext cx="228600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6" name="Rounded Rectangle 215"/>
          <p:cNvSpPr/>
          <p:nvPr/>
        </p:nvSpPr>
        <p:spPr>
          <a:xfrm>
            <a:off x="5464469" y="1906879"/>
            <a:ext cx="637768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7" name="Rounded Rectangle 216"/>
          <p:cNvSpPr/>
          <p:nvPr/>
        </p:nvSpPr>
        <p:spPr>
          <a:xfrm>
            <a:off x="5464469" y="1988707"/>
            <a:ext cx="637768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8" name="Rounded Rectangle 217"/>
          <p:cNvSpPr/>
          <p:nvPr/>
        </p:nvSpPr>
        <p:spPr>
          <a:xfrm>
            <a:off x="5464469" y="2070535"/>
            <a:ext cx="409168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9" name="Rounded Rectangle 218"/>
          <p:cNvSpPr/>
          <p:nvPr/>
        </p:nvSpPr>
        <p:spPr>
          <a:xfrm>
            <a:off x="5464469" y="2201926"/>
            <a:ext cx="637768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0" name="Rounded Rectangle 219"/>
          <p:cNvSpPr/>
          <p:nvPr/>
        </p:nvSpPr>
        <p:spPr>
          <a:xfrm>
            <a:off x="5464469" y="2283754"/>
            <a:ext cx="637768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4" name="Rounded Rectangle 253"/>
          <p:cNvSpPr/>
          <p:nvPr/>
        </p:nvSpPr>
        <p:spPr>
          <a:xfrm>
            <a:off x="5464469" y="2420711"/>
            <a:ext cx="637768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5" name="Rounded Rectangle 254"/>
          <p:cNvSpPr/>
          <p:nvPr/>
        </p:nvSpPr>
        <p:spPr>
          <a:xfrm>
            <a:off x="5464469" y="2502539"/>
            <a:ext cx="523468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6" name="Rounded Rectangle 255"/>
          <p:cNvSpPr/>
          <p:nvPr/>
        </p:nvSpPr>
        <p:spPr>
          <a:xfrm>
            <a:off x="5464469" y="2584367"/>
            <a:ext cx="409168" cy="60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2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55925" y="1630362"/>
            <a:ext cx="1524000" cy="3810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dirty="0" smtClean="0"/>
              <a:t>Request a </a:t>
            </a:r>
            <a:r>
              <a:rPr lang="en-US" b="1" dirty="0" smtClean="0"/>
              <a:t>FREE </a:t>
            </a:r>
            <a:r>
              <a:rPr lang="en-US" dirty="0" smtClean="0"/>
              <a:t>Instructor </a:t>
            </a:r>
            <a:r>
              <a:rPr lang="en-US" b="1" dirty="0" smtClean="0"/>
              <a:t>Account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584325" y="1630362"/>
            <a:ext cx="990600" cy="381000"/>
            <a:chOff x="1584325" y="1630362"/>
            <a:chExt cx="990600" cy="381000"/>
          </a:xfrm>
        </p:grpSpPr>
        <p:sp>
          <p:nvSpPr>
            <p:cNvPr id="5" name="Rounded Rectangle 4"/>
            <p:cNvSpPr/>
            <p:nvPr/>
          </p:nvSpPr>
          <p:spPr>
            <a:xfrm>
              <a:off x="1584325" y="1630362"/>
              <a:ext cx="990600" cy="381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/>
                <a:t>  Video     </a:t>
              </a:r>
              <a:br>
                <a:rPr lang="en-US" b="1" dirty="0" smtClean="0"/>
              </a:br>
              <a:r>
                <a:rPr lang="en-US" b="1" dirty="0" smtClean="0"/>
                <a:t>   Tour</a:t>
              </a:r>
              <a:endParaRPr lang="en-US" b="1" dirty="0"/>
            </a:p>
          </p:txBody>
        </p:sp>
        <p:sp>
          <p:nvSpPr>
            <p:cNvPr id="6" name="Donut 5"/>
            <p:cNvSpPr>
              <a:spLocks noChangeAspect="1"/>
            </p:cNvSpPr>
            <p:nvPr/>
          </p:nvSpPr>
          <p:spPr>
            <a:xfrm>
              <a:off x="2224405" y="1680424"/>
              <a:ext cx="274320" cy="274320"/>
            </a:xfrm>
            <a:prstGeom prst="donut">
              <a:avLst>
                <a:gd name="adj" fmla="val 4005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/>
            <p:cNvSpPr>
              <a:spLocks/>
            </p:cNvSpPr>
            <p:nvPr/>
          </p:nvSpPr>
          <p:spPr>
            <a:xfrm rot="5400000">
              <a:off x="2296159" y="1763974"/>
              <a:ext cx="171728" cy="107221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" b="13680"/>
          <a:stretch/>
        </p:blipFill>
        <p:spPr bwMode="auto">
          <a:xfrm>
            <a:off x="1590471" y="2449514"/>
            <a:ext cx="102393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6525" y="2465388"/>
            <a:ext cx="145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Pasted as an image and cropped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8925" y="2239962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" b="7876"/>
          <a:stretch/>
        </p:blipFill>
        <p:spPr bwMode="auto">
          <a:xfrm>
            <a:off x="2925763" y="2449514"/>
            <a:ext cx="15541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7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18</Words>
  <Application>Microsoft Office PowerPoint</Application>
  <PresentationFormat>Custom</PresentationFormat>
  <Paragraphs>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</dc:creator>
  <cp:lastModifiedBy>Damith Chatura Rajapakse</cp:lastModifiedBy>
  <cp:revision>48</cp:revision>
  <dcterms:created xsi:type="dcterms:W3CDTF">2006-08-16T00:00:00Z</dcterms:created>
  <dcterms:modified xsi:type="dcterms:W3CDTF">2014-07-28T03:22:20Z</dcterms:modified>
</cp:coreProperties>
</file>