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3657600" cy="2743200"/>
  <p:notesSz cx="6858000" cy="9144000"/>
  <p:defaultTextStyle>
    <a:defPPr>
      <a:defRPr lang="en-US"/>
    </a:defPPr>
    <a:lvl1pPr marL="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59" d="100"/>
          <a:sy n="259" d="100"/>
        </p:scale>
        <p:origin x="-2232" y="-54"/>
      </p:cViewPr>
      <p:guideLst>
        <p:guide orient="horz" pos="864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7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5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" y="109855"/>
            <a:ext cx="82296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109855"/>
            <a:ext cx="240792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4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0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640080"/>
            <a:ext cx="1615440" cy="181038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" y="640080"/>
            <a:ext cx="1615440" cy="181038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8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7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1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0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1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CAED8-956B-1E47-BC3B-A7C5FFBA619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6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828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18288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18288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18288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18288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100000" l="10000" r="90000">
                        <a14:foregroundMark x1="85000" y1="94000" x2="88500" y2="9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63" y="218079"/>
            <a:ext cx="3623166" cy="27173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0" y="14061"/>
            <a:ext cx="3657600" cy="2757714"/>
            <a:chOff x="-3817257" y="-1386114"/>
            <a:chExt cx="3657600" cy="2757714"/>
          </a:xfrm>
        </p:grpSpPr>
        <p:sp>
          <p:nvSpPr>
            <p:cNvPr id="9" name="Rectangle 3"/>
            <p:cNvSpPr/>
            <p:nvPr/>
          </p:nvSpPr>
          <p:spPr>
            <a:xfrm>
              <a:off x="-3817257" y="-1386114"/>
              <a:ext cx="3657600" cy="2757714"/>
            </a:xfrm>
            <a:custGeom>
              <a:avLst/>
              <a:gdLst/>
              <a:ahLst/>
              <a:cxnLst/>
              <a:rect l="l" t="t" r="r" b="b"/>
              <a:pathLst>
                <a:path w="3657600" h="2757714">
                  <a:moveTo>
                    <a:pt x="309624" y="61686"/>
                  </a:moveTo>
                  <a:cubicBezTo>
                    <a:pt x="166679" y="61686"/>
                    <a:pt x="50800" y="177565"/>
                    <a:pt x="50800" y="320510"/>
                  </a:cubicBezTo>
                  <a:lnTo>
                    <a:pt x="50800" y="2437205"/>
                  </a:lnTo>
                  <a:cubicBezTo>
                    <a:pt x="50800" y="2580150"/>
                    <a:pt x="166679" y="2696029"/>
                    <a:pt x="309624" y="2696029"/>
                  </a:cubicBezTo>
                  <a:lnTo>
                    <a:pt x="3347976" y="2696029"/>
                  </a:lnTo>
                  <a:cubicBezTo>
                    <a:pt x="3490921" y="2696029"/>
                    <a:pt x="3606800" y="2580150"/>
                    <a:pt x="3606800" y="2437205"/>
                  </a:cubicBezTo>
                  <a:lnTo>
                    <a:pt x="3606800" y="320510"/>
                  </a:lnTo>
                  <a:cubicBezTo>
                    <a:pt x="3606800" y="177565"/>
                    <a:pt x="3490921" y="61686"/>
                    <a:pt x="3347976" y="61686"/>
                  </a:cubicBezTo>
                  <a:close/>
                  <a:moveTo>
                    <a:pt x="0" y="0"/>
                  </a:moveTo>
                  <a:lnTo>
                    <a:pt x="3657600" y="0"/>
                  </a:lnTo>
                  <a:lnTo>
                    <a:pt x="3657600" y="2757714"/>
                  </a:lnTo>
                  <a:lnTo>
                    <a:pt x="0" y="27577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-3763329" y="-1325231"/>
              <a:ext cx="3549745" cy="2635949"/>
            </a:xfrm>
            <a:prstGeom prst="roundRect">
              <a:avLst>
                <a:gd name="adj" fmla="val 9358"/>
              </a:avLst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" name="AutoShape 2" descr="m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4" name="AutoShape 4" descr="m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6" descr="https://mail-attachment.googleusercontent.com/attachment/u/0/?ui=2&amp;ik=852c6e7cf7&amp;view=att&amp;th=1401ae86f8a0dc82&amp;attid=0.1&amp;disp=inline&amp;realattid=f_hjlcpsbe0&amp;safe=1&amp;zw&amp;saduie=AG9B_P9c83Xl9wnP3V9LmIMILrlN&amp;sadet=1375091417235&amp;sads=c20MUTbfEPsGACmVbT9Elhe2Sq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3" name="AutoShape 2" descr="https://mail.google.com/mail/u/0/?ui=2&amp;ik=852c6e7cf7&amp;view=att&amp;th=141595af361a41fe&amp;attid=0.1&amp;disp=emb&amp;zw&amp;atsh=1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1" name="AutoShape 6" descr="https://mail.google.com/mail/u/0/?ui=2&amp;ik=852c6e7cf7&amp;view=att&amp;th=141595af361a41fe&amp;attid=0.1&amp;disp=emb&amp;zw&amp;atsh=1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3" name="AutoShape 8" descr="https://mail.google.com/mail/u/0/?ui=2&amp;ik=852c6e7cf7&amp;view=att&amp;th=14158dc858c6226b&amp;attid=0.1&amp;disp=emb&amp;zw&amp;atsh=1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3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whsprwind@hotmail.com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whspr wind</dc:creator>
  <cp:lastModifiedBy>Damith Chatura Rajapakse</cp:lastModifiedBy>
  <cp:revision>24</cp:revision>
  <dcterms:created xsi:type="dcterms:W3CDTF">2012-08-20T09:22:23Z</dcterms:created>
  <dcterms:modified xsi:type="dcterms:W3CDTF">2016-10-30T10:11:52Z</dcterms:modified>
</cp:coreProperties>
</file>