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Black"/>
      <p:bold r:id="rId34"/>
      <p:boldItalic r:id="rId35"/>
    </p:embeddedFont>
    <p:embeddedFont>
      <p:font typeface="Roboto Thin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Didact Gothic"/>
      <p:regular r:id="rId44"/>
    </p:embeddedFont>
    <p:embeddedFont>
      <p:font typeface="Roboto Mono Thin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  <p:embeddedFont>
      <p:font typeface="Roboto Light"/>
      <p:regular r:id="rId53"/>
      <p:bold r:id="rId54"/>
      <p:italic r:id="rId55"/>
      <p:boldItalic r:id="rId56"/>
    </p:embeddedFont>
    <p:embeddedFont>
      <p:font typeface="Bree Serif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8B6FFB-1357-4B2F-93CC-F72E6609F7F7}">
  <a:tblStyle styleId="{D18B6FFB-1357-4B2F-93CC-F72E6609F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DidactGothic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MonoThin-bold.fntdata"/><Relationship Id="rId45" Type="http://schemas.openxmlformats.org/officeDocument/2006/relationships/font" Target="fonts/RobotoMonoTh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Thin-boldItalic.fntdata"/><Relationship Id="rId47" Type="http://schemas.openxmlformats.org/officeDocument/2006/relationships/font" Target="fonts/RobotoMonoThin-italic.fntdata"/><Relationship Id="rId4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Black-boldItalic.fntdata"/><Relationship Id="rId34" Type="http://schemas.openxmlformats.org/officeDocument/2006/relationships/font" Target="fonts/RobotoBlack-bold.fntdata"/><Relationship Id="rId37" Type="http://schemas.openxmlformats.org/officeDocument/2006/relationships/font" Target="fonts/RobotoThin-bold.fntdata"/><Relationship Id="rId36" Type="http://schemas.openxmlformats.org/officeDocument/2006/relationships/font" Target="fonts/RobotoThin-regular.fntdata"/><Relationship Id="rId39" Type="http://schemas.openxmlformats.org/officeDocument/2006/relationships/font" Target="fonts/RobotoThin-boldItalic.fntdata"/><Relationship Id="rId38" Type="http://schemas.openxmlformats.org/officeDocument/2006/relationships/font" Target="fonts/RobotoThin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RobotoLight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54" Type="http://schemas.openxmlformats.org/officeDocument/2006/relationships/font" Target="fonts/RobotoLight-bold.fntdata"/><Relationship Id="rId13" Type="http://schemas.openxmlformats.org/officeDocument/2006/relationships/slide" Target="slides/slide8.xml"/><Relationship Id="rId57" Type="http://schemas.openxmlformats.org/officeDocument/2006/relationships/font" Target="fonts/BreeSerif-regular.fntdata"/><Relationship Id="rId12" Type="http://schemas.openxmlformats.org/officeDocument/2006/relationships/slide" Target="slides/slide7.xml"/><Relationship Id="rId56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61a1b5c7e6_4_2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61a1b5c7e6_4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Bids for admin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61a1b5c7e6_4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61a1b5c7e6_4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61a1b5c7e6_4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61a1b5c7e6_4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618ffb8d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618ffb8d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645b4ed6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645b4ed6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highlight the critical path clearly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64914f8f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64914f8f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highlight the critical path clearly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61a1b5c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61a1b5c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61a1b5c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61a1b5c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64848a38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64848a38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64806d8e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64806d8e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63cf341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63cf341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618ffb8d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618ffb8d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644ed774f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644ed774f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644ed774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644ed774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61c41305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61c41305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63cf341de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63cf341d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63cf341de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63cf341de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61c41305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61c41305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618ffb8d40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618ffb8d40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 options for 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Bid result statistic = min, average, max like in BOSS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catalogue: Display all courses with filter options by school.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1a1b5c7e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1a1b5c7e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61a1b5c7e6_4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61a1b5c7e6_4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Need to change this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1a1b5c7e6_4_2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1a1b5c7e6_4_2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61234"/>
                </a:solidFill>
              </a:defRPr>
            </a:lvl1pPr>
            <a:lvl2pPr lvl="1">
              <a:buNone/>
              <a:defRPr>
                <a:solidFill>
                  <a:srgbClr val="161234"/>
                </a:solidFill>
              </a:defRPr>
            </a:lvl2pPr>
            <a:lvl3pPr lvl="2">
              <a:buNone/>
              <a:defRPr>
                <a:solidFill>
                  <a:srgbClr val="161234"/>
                </a:solidFill>
              </a:defRPr>
            </a:lvl3pPr>
            <a:lvl4pPr lvl="3">
              <a:buNone/>
              <a:defRPr>
                <a:solidFill>
                  <a:srgbClr val="161234"/>
                </a:solidFill>
              </a:defRPr>
            </a:lvl4pPr>
            <a:lvl5pPr lvl="4">
              <a:buNone/>
              <a:defRPr>
                <a:solidFill>
                  <a:srgbClr val="161234"/>
                </a:solidFill>
              </a:defRPr>
            </a:lvl5pPr>
            <a:lvl6pPr lvl="5">
              <a:buNone/>
              <a:defRPr>
                <a:solidFill>
                  <a:srgbClr val="161234"/>
                </a:solidFill>
              </a:defRPr>
            </a:lvl6pPr>
            <a:lvl7pPr lvl="6">
              <a:buNone/>
              <a:defRPr>
                <a:solidFill>
                  <a:srgbClr val="161234"/>
                </a:solidFill>
              </a:defRPr>
            </a:lvl7pPr>
            <a:lvl8pPr lvl="7">
              <a:buNone/>
              <a:defRPr>
                <a:solidFill>
                  <a:srgbClr val="161234"/>
                </a:solidFill>
              </a:defRPr>
            </a:lvl8pPr>
            <a:lvl9pPr lvl="8">
              <a:buNone/>
              <a:defRPr>
                <a:solidFill>
                  <a:srgbClr val="16123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EFFC1"/>
                </a:solidFill>
              </a:defRPr>
            </a:lvl1pPr>
            <a:lvl2pPr lvl="1">
              <a:buNone/>
              <a:defRPr>
                <a:solidFill>
                  <a:srgbClr val="1EFFC1"/>
                </a:solidFill>
              </a:defRPr>
            </a:lvl2pPr>
            <a:lvl3pPr lvl="2">
              <a:buNone/>
              <a:defRPr>
                <a:solidFill>
                  <a:srgbClr val="1EFFC1"/>
                </a:solidFill>
              </a:defRPr>
            </a:lvl3pPr>
            <a:lvl4pPr lvl="3">
              <a:buNone/>
              <a:defRPr>
                <a:solidFill>
                  <a:srgbClr val="1EFFC1"/>
                </a:solidFill>
              </a:defRPr>
            </a:lvl4pPr>
            <a:lvl5pPr lvl="4">
              <a:buNone/>
              <a:defRPr>
                <a:solidFill>
                  <a:srgbClr val="1EFFC1"/>
                </a:solidFill>
              </a:defRPr>
            </a:lvl5pPr>
            <a:lvl6pPr lvl="5">
              <a:buNone/>
              <a:defRPr>
                <a:solidFill>
                  <a:srgbClr val="1EFFC1"/>
                </a:solidFill>
              </a:defRPr>
            </a:lvl6pPr>
            <a:lvl7pPr lvl="6">
              <a:buNone/>
              <a:defRPr>
                <a:solidFill>
                  <a:srgbClr val="1EFFC1"/>
                </a:solidFill>
              </a:defRPr>
            </a:lvl7pPr>
            <a:lvl8pPr lvl="7">
              <a:buNone/>
              <a:defRPr>
                <a:solidFill>
                  <a:srgbClr val="1EFFC1"/>
                </a:solidFill>
              </a:defRPr>
            </a:lvl8pPr>
            <a:lvl9pPr lvl="8">
              <a:buNone/>
              <a:defRPr>
                <a:solidFill>
                  <a:srgbClr val="1EFFC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4664300" y="2421938"/>
            <a:ext cx="3713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SPM ONLINE DEMO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G6T6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43300" y="3295238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Zheng Yang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Maurice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Sebastian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Sujuan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Zican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4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10 &amp; 11                       10/21/2019 - 11/03/2019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27"/>
          <p:cNvSpPr txBox="1"/>
          <p:nvPr>
            <p:ph idx="4" type="ctrTitle"/>
          </p:nvPr>
        </p:nvSpPr>
        <p:spPr>
          <a:xfrm>
            <a:off x="2986575" y="3712735"/>
            <a:ext cx="1633500" cy="1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Table Dumping</a:t>
            </a:r>
            <a:endParaRPr/>
          </a:p>
        </p:txBody>
      </p:sp>
      <p:sp>
        <p:nvSpPr>
          <p:cNvPr id="1149" name="Google Shape;1149;p27"/>
          <p:cNvSpPr txBox="1"/>
          <p:nvPr>
            <p:ph idx="5" type="ctrTitle"/>
          </p:nvPr>
        </p:nvSpPr>
        <p:spPr>
          <a:xfrm>
            <a:off x="984567" y="3540156"/>
            <a:ext cx="1633500" cy="1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Bids</a:t>
            </a:r>
            <a:endParaRPr/>
          </a:p>
        </p:txBody>
      </p:sp>
      <p:sp>
        <p:nvSpPr>
          <p:cNvPr id="1150" name="Google Shape;1150;p27"/>
          <p:cNvSpPr txBox="1"/>
          <p:nvPr>
            <p:ph idx="2" type="subTitle"/>
          </p:nvPr>
        </p:nvSpPr>
        <p:spPr>
          <a:xfrm>
            <a:off x="3059957" y="3736717"/>
            <a:ext cx="14865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7"/>
          <p:cNvSpPr txBox="1"/>
          <p:nvPr>
            <p:ph idx="3" type="subTitle"/>
          </p:nvPr>
        </p:nvSpPr>
        <p:spPr>
          <a:xfrm>
            <a:off x="1057949" y="3564139"/>
            <a:ext cx="14865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2" name="Google Shape;1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61" y="2097826"/>
            <a:ext cx="1054902" cy="100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946" y="2097826"/>
            <a:ext cx="946592" cy="8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7"/>
          <p:cNvSpPr txBox="1"/>
          <p:nvPr>
            <p:ph type="ctrTitle"/>
          </p:nvPr>
        </p:nvSpPr>
        <p:spPr>
          <a:xfrm>
            <a:off x="6767639" y="3573231"/>
            <a:ext cx="1553100" cy="1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Milestone 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27"/>
          <p:cNvSpPr txBox="1"/>
          <p:nvPr>
            <p:ph idx="1" type="subTitle"/>
          </p:nvPr>
        </p:nvSpPr>
        <p:spPr>
          <a:xfrm>
            <a:off x="6837409" y="3597500"/>
            <a:ext cx="14133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Week 11 UAT</a:t>
            </a:r>
            <a:endParaRPr/>
          </a:p>
        </p:txBody>
      </p:sp>
      <p:pic>
        <p:nvPicPr>
          <p:cNvPr id="1156" name="Google Shape;1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760" y="2097825"/>
            <a:ext cx="1087848" cy="10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6360" y="2097827"/>
            <a:ext cx="1048799" cy="10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27"/>
          <p:cNvSpPr txBox="1"/>
          <p:nvPr>
            <p:ph idx="4" type="ctrTitle"/>
          </p:nvPr>
        </p:nvSpPr>
        <p:spPr>
          <a:xfrm>
            <a:off x="5062221" y="3754292"/>
            <a:ext cx="1328700" cy="1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and Debugging</a:t>
            </a:r>
            <a:endParaRPr/>
          </a:p>
        </p:txBody>
      </p:sp>
      <p:sp>
        <p:nvSpPr>
          <p:cNvPr id="1159" name="Google Shape;1159;p27"/>
          <p:cNvSpPr txBox="1"/>
          <p:nvPr>
            <p:ph idx="2" type="subTitle"/>
          </p:nvPr>
        </p:nvSpPr>
        <p:spPr>
          <a:xfrm>
            <a:off x="4905700" y="3767166"/>
            <a:ext cx="1633500" cy="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Functions</a:t>
            </a:r>
            <a:endParaRPr/>
          </a:p>
        </p:txBody>
      </p:sp>
      <p:cxnSp>
        <p:nvCxnSpPr>
          <p:cNvPr id="1160" name="Google Shape;1160;p27"/>
          <p:cNvCxnSpPr/>
          <p:nvPr/>
        </p:nvCxnSpPr>
        <p:spPr>
          <a:xfrm>
            <a:off x="34900" y="1280050"/>
            <a:ext cx="912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5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12 &amp; 13                                11/04/2019 - 11/17/2019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8"/>
          <p:cNvSpPr txBox="1"/>
          <p:nvPr>
            <p:ph type="ctrTitle"/>
          </p:nvPr>
        </p:nvSpPr>
        <p:spPr>
          <a:xfrm>
            <a:off x="-95469" y="3349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 Features #1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8"/>
          <p:cNvSpPr txBox="1"/>
          <p:nvPr>
            <p:ph idx="5" type="ctrTitle"/>
          </p:nvPr>
        </p:nvSpPr>
        <p:spPr>
          <a:xfrm>
            <a:off x="1680481" y="3349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 Features #2</a:t>
            </a:r>
            <a:endParaRPr/>
          </a:p>
        </p:txBody>
      </p:sp>
      <p:sp>
        <p:nvSpPr>
          <p:cNvPr id="1169" name="Google Shape;1169;p28"/>
          <p:cNvSpPr txBox="1"/>
          <p:nvPr>
            <p:ph idx="1" type="subTitle"/>
          </p:nvPr>
        </p:nvSpPr>
        <p:spPr>
          <a:xfrm>
            <a:off x="-2169" y="34150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Coding a timetable</a:t>
            </a:r>
            <a:endParaRPr/>
          </a:p>
        </p:txBody>
      </p:sp>
      <p:sp>
        <p:nvSpPr>
          <p:cNvPr id="1170" name="Google Shape;1170;p28"/>
          <p:cNvSpPr txBox="1"/>
          <p:nvPr>
            <p:ph idx="3" type="subTitle"/>
          </p:nvPr>
        </p:nvSpPr>
        <p:spPr>
          <a:xfrm>
            <a:off x="1773781" y="34150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Bidding Statistics</a:t>
            </a:r>
            <a:endParaRPr/>
          </a:p>
        </p:txBody>
      </p:sp>
      <p:pic>
        <p:nvPicPr>
          <p:cNvPr id="1171" name="Google Shape;1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25" y="16723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225" y="17281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28"/>
          <p:cNvSpPr txBox="1"/>
          <p:nvPr>
            <p:ph idx="4" type="ctrTitle"/>
          </p:nvPr>
        </p:nvSpPr>
        <p:spPr>
          <a:xfrm>
            <a:off x="6685381" y="33108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Milestone preparation</a:t>
            </a:r>
            <a:endParaRPr/>
          </a:p>
        </p:txBody>
      </p:sp>
      <p:sp>
        <p:nvSpPr>
          <p:cNvPr id="1174" name="Google Shape;1174;p28"/>
          <p:cNvSpPr txBox="1"/>
          <p:nvPr>
            <p:ph idx="2" type="subTitle"/>
          </p:nvPr>
        </p:nvSpPr>
        <p:spPr>
          <a:xfrm>
            <a:off x="6778681" y="33764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Preparation for final presentation</a:t>
            </a:r>
            <a:endParaRPr/>
          </a:p>
        </p:txBody>
      </p:sp>
      <p:pic>
        <p:nvPicPr>
          <p:cNvPr id="1175" name="Google Shape;1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001" y="1560550"/>
            <a:ext cx="1542750" cy="15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245" y="1672349"/>
            <a:ext cx="1231729" cy="121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28"/>
          <p:cNvSpPr txBox="1"/>
          <p:nvPr>
            <p:ph idx="4" type="ctrTitle"/>
          </p:nvPr>
        </p:nvSpPr>
        <p:spPr>
          <a:xfrm>
            <a:off x="5117542" y="3323065"/>
            <a:ext cx="1560300" cy="1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and Debugging</a:t>
            </a:r>
            <a:endParaRPr/>
          </a:p>
        </p:txBody>
      </p:sp>
      <p:sp>
        <p:nvSpPr>
          <p:cNvPr id="1178" name="Google Shape;1178;p28"/>
          <p:cNvSpPr txBox="1"/>
          <p:nvPr>
            <p:ph idx="2" type="subTitle"/>
          </p:nvPr>
        </p:nvSpPr>
        <p:spPr>
          <a:xfrm>
            <a:off x="4933750" y="3367064"/>
            <a:ext cx="191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 Functions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Debugging</a:t>
            </a:r>
            <a:endParaRPr/>
          </a:p>
        </p:txBody>
      </p:sp>
      <p:cxnSp>
        <p:nvCxnSpPr>
          <p:cNvPr id="1179" name="Google Shape;1179;p28"/>
          <p:cNvCxnSpPr/>
          <p:nvPr/>
        </p:nvCxnSpPr>
        <p:spPr>
          <a:xfrm>
            <a:off x="34900" y="1280050"/>
            <a:ext cx="912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28"/>
          <p:cNvSpPr txBox="1"/>
          <p:nvPr>
            <p:ph idx="5" type="ctrTitle"/>
          </p:nvPr>
        </p:nvSpPr>
        <p:spPr>
          <a:xfrm>
            <a:off x="3261806" y="3349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 Features #3</a:t>
            </a:r>
            <a:endParaRPr/>
          </a:p>
        </p:txBody>
      </p:sp>
      <p:sp>
        <p:nvSpPr>
          <p:cNvPr id="1181" name="Google Shape;1181;p28"/>
          <p:cNvSpPr txBox="1"/>
          <p:nvPr>
            <p:ph idx="3" type="subTitle"/>
          </p:nvPr>
        </p:nvSpPr>
        <p:spPr>
          <a:xfrm>
            <a:off x="3355106" y="34150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Catalogue</a:t>
            </a:r>
            <a:endParaRPr/>
          </a:p>
        </p:txBody>
      </p:sp>
      <p:pic>
        <p:nvPicPr>
          <p:cNvPr id="1182" name="Google Shape;11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2462" y="1705172"/>
            <a:ext cx="1219200" cy="121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6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14				</a:t>
            </a:r>
            <a:r>
              <a:rPr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11/18/2019 - 11/22/2019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29"/>
          <p:cNvSpPr txBox="1"/>
          <p:nvPr>
            <p:ph idx="5" type="ctrTitle"/>
          </p:nvPr>
        </p:nvSpPr>
        <p:spPr>
          <a:xfrm>
            <a:off x="3534006" y="34331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Presentation</a:t>
            </a:r>
            <a:endParaRPr/>
          </a:p>
        </p:txBody>
      </p:sp>
      <p:sp>
        <p:nvSpPr>
          <p:cNvPr id="1190" name="Google Shape;1190;p29"/>
          <p:cNvSpPr txBox="1"/>
          <p:nvPr>
            <p:ph idx="3" type="subTitle"/>
          </p:nvPr>
        </p:nvSpPr>
        <p:spPr>
          <a:xfrm>
            <a:off x="3627306" y="34987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29"/>
          <p:cNvGrpSpPr/>
          <p:nvPr/>
        </p:nvGrpSpPr>
        <p:grpSpPr>
          <a:xfrm>
            <a:off x="3845372" y="1701474"/>
            <a:ext cx="1440008" cy="1439991"/>
            <a:chOff x="1413250" y="2680675"/>
            <a:chExt cx="297750" cy="297525"/>
          </a:xfrm>
        </p:grpSpPr>
        <p:sp>
          <p:nvSpPr>
            <p:cNvPr id="1192" name="Google Shape;1192;p29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6" name="Google Shape;1196;p29"/>
          <p:cNvCxnSpPr/>
          <p:nvPr/>
        </p:nvCxnSpPr>
        <p:spPr>
          <a:xfrm>
            <a:off x="34900" y="1280050"/>
            <a:ext cx="912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1 CRITICAL PATH (Completed)</a:t>
            </a:r>
            <a:endParaRPr/>
          </a:p>
        </p:txBody>
      </p:sp>
      <p:cxnSp>
        <p:nvCxnSpPr>
          <p:cNvPr id="1203" name="Google Shape;120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30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14 - 9 = 5 Days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5" name="Google Shape;1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88" y="1324300"/>
            <a:ext cx="6336629" cy="35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2 CRITICAL PATH (Completed)</a:t>
            </a:r>
            <a:endParaRPr/>
          </a:p>
        </p:txBody>
      </p:sp>
      <p:cxnSp>
        <p:nvCxnSpPr>
          <p:cNvPr id="1212" name="Google Shape;1212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31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14 - 9 = 5 Days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4" name="Google Shape;1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75" y="1324300"/>
            <a:ext cx="5848656" cy="35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3 CRITICAL PATH (In-Progress)</a:t>
            </a:r>
            <a:endParaRPr/>
          </a:p>
        </p:txBody>
      </p:sp>
      <p:cxnSp>
        <p:nvCxnSpPr>
          <p:cNvPr id="1221" name="Google Shape;1221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32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14 - 11 = 3 Days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3" name="Google Shape;1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0725"/>
            <a:ext cx="8839200" cy="198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4 CRITICAL PATH</a:t>
            </a:r>
            <a:endParaRPr/>
          </a:p>
        </p:txBody>
      </p:sp>
      <p:cxnSp>
        <p:nvCxnSpPr>
          <p:cNvPr id="1230" name="Google Shape;123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33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14 - 10 = 4 Days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2" name="Google Shape;1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0" y="1635200"/>
            <a:ext cx="8022405" cy="2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5 CRITICAL PATH</a:t>
            </a:r>
            <a:endParaRPr/>
          </a:p>
        </p:txBody>
      </p:sp>
      <p:cxnSp>
        <p:nvCxnSpPr>
          <p:cNvPr id="1239" name="Google Shape;1239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34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14 - 11 = 3 Days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1" name="Google Shape;1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087900"/>
            <a:ext cx="76676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6 CRITICAL PATH</a:t>
            </a:r>
            <a:endParaRPr/>
          </a:p>
        </p:txBody>
      </p:sp>
      <p:cxnSp>
        <p:nvCxnSpPr>
          <p:cNvPr id="1248" name="Google Shape;1248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35"/>
          <p:cNvSpPr txBox="1"/>
          <p:nvPr>
            <p:ph idx="4294967295" type="subTitle"/>
          </p:nvPr>
        </p:nvSpPr>
        <p:spPr>
          <a:xfrm>
            <a:off x="7461600" y="4305250"/>
            <a:ext cx="1303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5 - 4 = 1 Day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0" name="Google Shape;1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2584975"/>
            <a:ext cx="30956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DEPLOYMENT</a:t>
            </a:r>
            <a:endParaRPr/>
          </a:p>
        </p:txBody>
      </p:sp>
      <p:cxnSp>
        <p:nvCxnSpPr>
          <p:cNvPr id="1257" name="Google Shape;1257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36"/>
          <p:cNvSpPr txBox="1"/>
          <p:nvPr/>
        </p:nvSpPr>
        <p:spPr>
          <a:xfrm>
            <a:off x="1220550" y="2259950"/>
            <a:ext cx="6702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IP address: 54.86.180.118/app</a:t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Admin Password:  adminbios</a:t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9" name="Google Shape;12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9" name="Google Shape;229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0" name="Google Shape;230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1" name="Google Shape;231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2" name="Google Shape;232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3" name="Google Shape;233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4" name="Google Shape;234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5" name="Google Shape;235;p19"/>
          <p:cNvSpPr txBox="1"/>
          <p:nvPr>
            <p:ph idx="16" type="ctrTitle"/>
          </p:nvPr>
        </p:nvSpPr>
        <p:spPr>
          <a:xfrm>
            <a:off x="643488" y="22031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36" name="Google Shape;236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237" name="Google Shape;237;p19"/>
          <p:cNvSpPr txBox="1"/>
          <p:nvPr>
            <p:ph idx="18" type="ctrTitle"/>
          </p:nvPr>
        </p:nvSpPr>
        <p:spPr>
          <a:xfrm>
            <a:off x="5502238" y="21738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BUG METRICS</a:t>
            </a:r>
            <a:endParaRPr/>
          </a:p>
        </p:txBody>
      </p:sp>
      <p:sp>
        <p:nvSpPr>
          <p:cNvPr id="238" name="Google Shape;238;p19"/>
          <p:cNvSpPr txBox="1"/>
          <p:nvPr>
            <p:ph idx="19" type="ctrTitle"/>
          </p:nvPr>
        </p:nvSpPr>
        <p:spPr>
          <a:xfrm>
            <a:off x="585901" y="3899900"/>
            <a:ext cx="21912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ROLES &amp; RESPONSIBILITIES</a:t>
            </a:r>
            <a:endParaRPr/>
          </a:p>
        </p:txBody>
      </p:sp>
      <p:sp>
        <p:nvSpPr>
          <p:cNvPr id="239" name="Google Shape;239;p19"/>
          <p:cNvSpPr txBox="1"/>
          <p:nvPr>
            <p:ph idx="20" type="ctrTitle"/>
          </p:nvPr>
        </p:nvSpPr>
        <p:spPr>
          <a:xfrm>
            <a:off x="6424525" y="2822575"/>
            <a:ext cx="24801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BUG LOG</a:t>
            </a:r>
            <a:endParaRPr/>
          </a:p>
        </p:txBody>
      </p:sp>
      <p:sp>
        <p:nvSpPr>
          <p:cNvPr id="240" name="Google Shape;240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Q&amp;A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43" name="Google Shape;243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52" name="Google Shape;252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60" name="Google Shape;260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" name="Google Shape;261;p19"/>
          <p:cNvGrpSpPr/>
          <p:nvPr/>
        </p:nvGrpSpPr>
        <p:grpSpPr>
          <a:xfrm>
            <a:off x="3590579" y="2885102"/>
            <a:ext cx="443472" cy="432342"/>
            <a:chOff x="5660400" y="238125"/>
            <a:chExt cx="481825" cy="481825"/>
          </a:xfrm>
        </p:grpSpPr>
        <p:sp>
          <p:nvSpPr>
            <p:cNvPr id="262" name="Google Shape;262;p19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Feedback Received from PM Review</a:t>
            </a:r>
            <a:endParaRPr/>
          </a:p>
        </p:txBody>
      </p:sp>
      <p:sp>
        <p:nvSpPr>
          <p:cNvPr id="1265" name="Google Shape;126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6" name="Google Shape;1266;p37"/>
          <p:cNvSpPr txBox="1"/>
          <p:nvPr/>
        </p:nvSpPr>
        <p:spPr>
          <a:xfrm>
            <a:off x="857250" y="1532325"/>
            <a:ext cx="7575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Testcase excel sheet only contains results for latest testing session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additional columns for new testing sessions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bugs than testcases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more testcases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Documented bugs correctly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1272" name="Google Shape;1272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3" name="Google Shape;1273;p38"/>
          <p:cNvGraphicFramePr/>
          <p:nvPr/>
        </p:nvGraphicFramePr>
        <p:xfrm>
          <a:off x="1359800" y="1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{D18B6FFB-1357-4B2F-93CC-F72E6609F7F7}</a:tableStyleId>
              </a:tblPr>
              <a:tblGrid>
                <a:gridCol w="1695100"/>
                <a:gridCol w="1695100"/>
                <a:gridCol w="1695100"/>
                <a:gridCol w="1695100"/>
              </a:tblGrid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Iteration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Current 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Total 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Status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4" name="Google Shape;127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9"/>
          <p:cNvSpPr txBox="1"/>
          <p:nvPr>
            <p:ph idx="4" type="ctrTitle"/>
          </p:nvPr>
        </p:nvSpPr>
        <p:spPr>
          <a:xfrm>
            <a:off x="655050" y="3818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Bugs in Iteration 1(Resolved)</a:t>
            </a:r>
            <a:endParaRPr/>
          </a:p>
        </p:txBody>
      </p:sp>
      <p:cxnSp>
        <p:nvCxnSpPr>
          <p:cNvPr id="1280" name="Google Shape;1280;p39"/>
          <p:cNvCxnSpPr/>
          <p:nvPr/>
        </p:nvCxnSpPr>
        <p:spPr>
          <a:xfrm>
            <a:off x="311700" y="9631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81" name="Google Shape;1281;p39"/>
          <p:cNvGraphicFramePr/>
          <p:nvPr/>
        </p:nvGraphicFramePr>
        <p:xfrm>
          <a:off x="253500" y="13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{D18B6FFB-1357-4B2F-93CC-F72E6609F7F7}</a:tableStyleId>
              </a:tblPr>
              <a:tblGrid>
                <a:gridCol w="1447800"/>
                <a:gridCol w="4048825"/>
                <a:gridCol w="1075400"/>
                <a:gridCol w="993975"/>
                <a:gridCol w="1012800"/>
              </a:tblGrid>
              <a:tr h="3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Functionality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Severity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Points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Points Total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Successful login with incorrect username(case insensitive) and correct password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 page has undefined variable 'error'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 page displayed error message "A session had already been started"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Bidding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Biding page displayed syntax error, unexpected '}'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282" name="Google Shape;128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0"/>
          <p:cNvSpPr txBox="1"/>
          <p:nvPr>
            <p:ph idx="4" type="ctrTitle"/>
          </p:nvPr>
        </p:nvSpPr>
        <p:spPr>
          <a:xfrm>
            <a:off x="803850" y="269925"/>
            <a:ext cx="732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Bugs in Iteration 2</a:t>
            </a:r>
            <a:endParaRPr/>
          </a:p>
        </p:txBody>
      </p:sp>
      <p:cxnSp>
        <p:nvCxnSpPr>
          <p:cNvPr id="1288" name="Google Shape;1288;p40"/>
          <p:cNvCxnSpPr/>
          <p:nvPr/>
        </p:nvCxnSpPr>
        <p:spPr>
          <a:xfrm>
            <a:off x="3117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0" name="Google Shape;1290;p40"/>
          <p:cNvPicPr preferRelativeResize="0"/>
          <p:nvPr/>
        </p:nvPicPr>
        <p:blipFill rotWithShape="1">
          <a:blip r:embed="rId3">
            <a:alphaModFix/>
          </a:blip>
          <a:srcRect b="0" l="0" r="665" t="1341"/>
          <a:stretch/>
        </p:blipFill>
        <p:spPr>
          <a:xfrm>
            <a:off x="400350" y="954225"/>
            <a:ext cx="8156426" cy="3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1"/>
          <p:cNvSpPr txBox="1"/>
          <p:nvPr>
            <p:ph idx="4" type="ctrTitle"/>
          </p:nvPr>
        </p:nvSpPr>
        <p:spPr>
          <a:xfrm>
            <a:off x="803850" y="269925"/>
            <a:ext cx="732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Bugs Log for Iteration 2 (Resolved)</a:t>
            </a:r>
            <a:endParaRPr/>
          </a:p>
        </p:txBody>
      </p:sp>
      <p:cxnSp>
        <p:nvCxnSpPr>
          <p:cNvPr id="1296" name="Google Shape;1296;p41"/>
          <p:cNvCxnSpPr/>
          <p:nvPr/>
        </p:nvCxnSpPr>
        <p:spPr>
          <a:xfrm>
            <a:off x="3117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8" name="Google Shape;1298;p41"/>
          <p:cNvPicPr preferRelativeResize="0"/>
          <p:nvPr/>
        </p:nvPicPr>
        <p:blipFill rotWithShape="1">
          <a:blip r:embed="rId3">
            <a:alphaModFix/>
          </a:blip>
          <a:srcRect b="0" l="4333" r="0" t="1594"/>
          <a:stretch/>
        </p:blipFill>
        <p:spPr>
          <a:xfrm>
            <a:off x="343850" y="1082225"/>
            <a:ext cx="8456300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/>
          <p:nvPr>
            <p:ph idx="4" type="ctrTitle"/>
          </p:nvPr>
        </p:nvSpPr>
        <p:spPr>
          <a:xfrm>
            <a:off x="803850" y="269925"/>
            <a:ext cx="732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Bugs in Iteration 3 </a:t>
            </a:r>
            <a:endParaRPr/>
          </a:p>
        </p:txBody>
      </p:sp>
      <p:cxnSp>
        <p:nvCxnSpPr>
          <p:cNvPr id="1304" name="Google Shape;1304;p42"/>
          <p:cNvCxnSpPr/>
          <p:nvPr/>
        </p:nvCxnSpPr>
        <p:spPr>
          <a:xfrm>
            <a:off x="3117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06" name="Google Shape;1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325"/>
            <a:ext cx="8839201" cy="2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3"/>
          <p:cNvSpPr txBox="1"/>
          <p:nvPr>
            <p:ph idx="4" type="ctrTitle"/>
          </p:nvPr>
        </p:nvSpPr>
        <p:spPr>
          <a:xfrm>
            <a:off x="803850" y="269925"/>
            <a:ext cx="732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 L</a:t>
            </a:r>
            <a:r>
              <a:rPr lang="es"/>
              <a:t>og</a:t>
            </a:r>
            <a:r>
              <a:rPr lang="es"/>
              <a:t> for Iteration 3 </a:t>
            </a:r>
            <a:endParaRPr/>
          </a:p>
        </p:txBody>
      </p:sp>
      <p:cxnSp>
        <p:nvCxnSpPr>
          <p:cNvPr id="1312" name="Google Shape;1312;p43"/>
          <p:cNvCxnSpPr/>
          <p:nvPr/>
        </p:nvCxnSpPr>
        <p:spPr>
          <a:xfrm>
            <a:off x="3117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3" name="Google Shape;131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4" name="Google Shape;1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8450"/>
            <a:ext cx="8839201" cy="2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4"/>
          <p:cNvSpPr txBox="1"/>
          <p:nvPr>
            <p:ph type="ctrTitle"/>
          </p:nvPr>
        </p:nvSpPr>
        <p:spPr>
          <a:xfrm>
            <a:off x="311700" y="260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 &amp; RESPONSIBILITIES (No Change)</a:t>
            </a:r>
            <a:endParaRPr/>
          </a:p>
        </p:txBody>
      </p:sp>
      <p:cxnSp>
        <p:nvCxnSpPr>
          <p:cNvPr id="1320" name="Google Shape;1320;p44"/>
          <p:cNvCxnSpPr/>
          <p:nvPr/>
        </p:nvCxnSpPr>
        <p:spPr>
          <a:xfrm>
            <a:off x="311700" y="9631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21" name="Google Shape;1321;p44"/>
          <p:cNvGraphicFramePr/>
          <p:nvPr/>
        </p:nvGraphicFramePr>
        <p:xfrm>
          <a:off x="824500" y="175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{D18B6FFB-1357-4B2F-93CC-F72E6609F7F7}</a:tableStyleId>
              </a:tblPr>
              <a:tblGrid>
                <a:gridCol w="3092925"/>
                <a:gridCol w="45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1EFFC1"/>
                          </a:solidFill>
                        </a:rPr>
                        <a:t>PM</a:t>
                      </a:r>
                      <a:endParaRPr sz="1800">
                        <a:solidFill>
                          <a:srgbClr val="1EFFC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1EFFC1"/>
                          </a:solidFill>
                        </a:rPr>
                        <a:t>Milestones</a:t>
                      </a:r>
                      <a:endParaRPr sz="1800">
                        <a:solidFill>
                          <a:srgbClr val="1EFFC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SuJuan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PM Review (Week 7)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ZiCan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Application Demo and Progress Update (Week 9)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Maurice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User Acceptance Test (Week 11)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Sebastian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Final reviews, debugging and push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ZhengYang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Final Presentation (Week 14)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2" name="Google Shape;132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5"/>
          <p:cNvSpPr txBox="1"/>
          <p:nvPr>
            <p:ph type="ctrTitle"/>
          </p:nvPr>
        </p:nvSpPr>
        <p:spPr>
          <a:xfrm>
            <a:off x="311700" y="286075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PM &amp; PP ROTATION (No Changes)</a:t>
            </a:r>
            <a:endParaRPr/>
          </a:p>
        </p:txBody>
      </p:sp>
      <p:cxnSp>
        <p:nvCxnSpPr>
          <p:cNvPr id="1328" name="Google Shape;1328;p45"/>
          <p:cNvCxnSpPr/>
          <p:nvPr/>
        </p:nvCxnSpPr>
        <p:spPr>
          <a:xfrm>
            <a:off x="311700" y="9631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9" name="Google Shape;1329;p45"/>
          <p:cNvGrpSpPr/>
          <p:nvPr/>
        </p:nvGrpSpPr>
        <p:grpSpPr>
          <a:xfrm>
            <a:off x="546177" y="1935929"/>
            <a:ext cx="382564" cy="471779"/>
            <a:chOff x="3330525" y="4399275"/>
            <a:chExt cx="390650" cy="481850"/>
          </a:xfrm>
        </p:grpSpPr>
        <p:sp>
          <p:nvSpPr>
            <p:cNvPr id="1330" name="Google Shape;1330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7" name="Google Shape;1337;p45"/>
          <p:cNvSpPr txBox="1"/>
          <p:nvPr>
            <p:ph idx="4294967295" type="ctrTitle"/>
          </p:nvPr>
        </p:nvSpPr>
        <p:spPr>
          <a:xfrm>
            <a:off x="1057175" y="1967374"/>
            <a:ext cx="6555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38" name="Google Shape;1338;p45"/>
          <p:cNvSpPr txBox="1"/>
          <p:nvPr>
            <p:ph idx="4294967295" type="ctrTitle"/>
          </p:nvPr>
        </p:nvSpPr>
        <p:spPr>
          <a:xfrm>
            <a:off x="1057175" y="2803350"/>
            <a:ext cx="11013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PAIR 1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339" name="Google Shape;1339;p45"/>
          <p:cNvGrpSpPr/>
          <p:nvPr/>
        </p:nvGrpSpPr>
        <p:grpSpPr>
          <a:xfrm>
            <a:off x="5878800" y="3574800"/>
            <a:ext cx="320547" cy="318132"/>
            <a:chOff x="580725" y="3617925"/>
            <a:chExt cx="299325" cy="297375"/>
          </a:xfrm>
        </p:grpSpPr>
        <p:sp>
          <p:nvSpPr>
            <p:cNvPr id="1340" name="Google Shape;1340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45" name="Google Shape;1345;p45"/>
          <p:cNvGraphicFramePr/>
          <p:nvPr/>
        </p:nvGraphicFramePr>
        <p:xfrm>
          <a:off x="2545375" y="1033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{D18B6FFB-1357-4B2F-93CC-F72E6609F7F7}</a:tableStyleId>
              </a:tblPr>
              <a:tblGrid>
                <a:gridCol w="558225"/>
                <a:gridCol w="626400"/>
                <a:gridCol w="935275"/>
                <a:gridCol w="870925"/>
                <a:gridCol w="949975"/>
                <a:gridCol w="945000"/>
                <a:gridCol w="867025"/>
              </a:tblGrid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ITER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WEEK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CZY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CSJ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SZC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MLJX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SHKX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4 - 5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35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6 - 7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35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8 - 9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35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10 - 11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35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12 - 13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54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346" name="Google Shape;1346;p45"/>
          <p:cNvGrpSpPr/>
          <p:nvPr/>
        </p:nvGrpSpPr>
        <p:grpSpPr>
          <a:xfrm>
            <a:off x="498879" y="2753794"/>
            <a:ext cx="477184" cy="477198"/>
            <a:chOff x="580725" y="3617925"/>
            <a:chExt cx="299325" cy="297375"/>
          </a:xfrm>
        </p:grpSpPr>
        <p:sp>
          <p:nvSpPr>
            <p:cNvPr id="1347" name="Google Shape;1347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45"/>
          <p:cNvGrpSpPr/>
          <p:nvPr/>
        </p:nvGrpSpPr>
        <p:grpSpPr>
          <a:xfrm>
            <a:off x="4985738" y="2227958"/>
            <a:ext cx="255055" cy="314503"/>
            <a:chOff x="3330525" y="4399275"/>
            <a:chExt cx="390650" cy="481850"/>
          </a:xfrm>
        </p:grpSpPr>
        <p:sp>
          <p:nvSpPr>
            <p:cNvPr id="1353" name="Google Shape;1353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0" name="Google Shape;1360;p45"/>
          <p:cNvGrpSpPr/>
          <p:nvPr/>
        </p:nvGrpSpPr>
        <p:grpSpPr>
          <a:xfrm>
            <a:off x="5908413" y="2892533"/>
            <a:ext cx="255055" cy="314503"/>
            <a:chOff x="3330525" y="4399275"/>
            <a:chExt cx="390650" cy="481850"/>
          </a:xfrm>
        </p:grpSpPr>
        <p:sp>
          <p:nvSpPr>
            <p:cNvPr id="1361" name="Google Shape;1361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8" name="Google Shape;1368;p45"/>
          <p:cNvGrpSpPr/>
          <p:nvPr/>
        </p:nvGrpSpPr>
        <p:grpSpPr>
          <a:xfrm>
            <a:off x="6824488" y="3563546"/>
            <a:ext cx="255055" cy="314503"/>
            <a:chOff x="3330525" y="4399275"/>
            <a:chExt cx="390650" cy="481850"/>
          </a:xfrm>
        </p:grpSpPr>
        <p:sp>
          <p:nvSpPr>
            <p:cNvPr id="1369" name="Google Shape;1369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76" name="Google Shape;1376;p45"/>
          <p:cNvGrpSpPr/>
          <p:nvPr/>
        </p:nvGrpSpPr>
        <p:grpSpPr>
          <a:xfrm>
            <a:off x="7754738" y="4251858"/>
            <a:ext cx="255055" cy="314503"/>
            <a:chOff x="3330525" y="4399275"/>
            <a:chExt cx="390650" cy="481850"/>
          </a:xfrm>
        </p:grpSpPr>
        <p:sp>
          <p:nvSpPr>
            <p:cNvPr id="1377" name="Google Shape;1377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84" name="Google Shape;1384;p45"/>
          <p:cNvGrpSpPr/>
          <p:nvPr/>
        </p:nvGrpSpPr>
        <p:grpSpPr>
          <a:xfrm>
            <a:off x="4057500" y="4726783"/>
            <a:ext cx="255055" cy="314503"/>
            <a:chOff x="3330525" y="4399275"/>
            <a:chExt cx="390650" cy="481850"/>
          </a:xfrm>
        </p:grpSpPr>
        <p:sp>
          <p:nvSpPr>
            <p:cNvPr id="1385" name="Google Shape;1385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92" name="Google Shape;1392;p45"/>
          <p:cNvGrpSpPr/>
          <p:nvPr/>
        </p:nvGrpSpPr>
        <p:grpSpPr>
          <a:xfrm>
            <a:off x="4021476" y="2226133"/>
            <a:ext cx="320547" cy="318132"/>
            <a:chOff x="580725" y="3617925"/>
            <a:chExt cx="299325" cy="297375"/>
          </a:xfrm>
        </p:grpSpPr>
        <p:sp>
          <p:nvSpPr>
            <p:cNvPr id="1393" name="Google Shape;1393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45"/>
          <p:cNvGrpSpPr/>
          <p:nvPr/>
        </p:nvGrpSpPr>
        <p:grpSpPr>
          <a:xfrm>
            <a:off x="5868000" y="2214000"/>
            <a:ext cx="315943" cy="314298"/>
            <a:chOff x="685475" y="2318350"/>
            <a:chExt cx="297750" cy="296200"/>
          </a:xfrm>
        </p:grpSpPr>
        <p:sp>
          <p:nvSpPr>
            <p:cNvPr id="1399" name="Google Shape;1399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6804000" y="2214005"/>
            <a:ext cx="315943" cy="314298"/>
            <a:chOff x="685475" y="2318350"/>
            <a:chExt cx="297750" cy="296200"/>
          </a:xfrm>
        </p:grpSpPr>
        <p:sp>
          <p:nvSpPr>
            <p:cNvPr id="1403" name="Google Shape;1403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45"/>
          <p:cNvGrpSpPr/>
          <p:nvPr/>
        </p:nvGrpSpPr>
        <p:grpSpPr>
          <a:xfrm>
            <a:off x="500495" y="3577097"/>
            <a:ext cx="473929" cy="473920"/>
            <a:chOff x="685475" y="2318350"/>
            <a:chExt cx="297750" cy="296200"/>
          </a:xfrm>
        </p:grpSpPr>
        <p:sp>
          <p:nvSpPr>
            <p:cNvPr id="1407" name="Google Shape;1407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45"/>
          <p:cNvGrpSpPr/>
          <p:nvPr/>
        </p:nvGrpSpPr>
        <p:grpSpPr>
          <a:xfrm>
            <a:off x="7704000" y="2226133"/>
            <a:ext cx="320547" cy="318132"/>
            <a:chOff x="580725" y="3617925"/>
            <a:chExt cx="299325" cy="297375"/>
          </a:xfrm>
        </p:grpSpPr>
        <p:sp>
          <p:nvSpPr>
            <p:cNvPr id="1411" name="Google Shape;1411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45"/>
          <p:cNvGrpSpPr/>
          <p:nvPr/>
        </p:nvGrpSpPr>
        <p:grpSpPr>
          <a:xfrm>
            <a:off x="4057500" y="4248108"/>
            <a:ext cx="320547" cy="318132"/>
            <a:chOff x="580725" y="3617925"/>
            <a:chExt cx="299325" cy="297375"/>
          </a:xfrm>
        </p:grpSpPr>
        <p:sp>
          <p:nvSpPr>
            <p:cNvPr id="1417" name="Google Shape;1417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5"/>
          <p:cNvGrpSpPr/>
          <p:nvPr/>
        </p:nvGrpSpPr>
        <p:grpSpPr>
          <a:xfrm>
            <a:off x="5887163" y="4260708"/>
            <a:ext cx="320547" cy="318132"/>
            <a:chOff x="580725" y="3617925"/>
            <a:chExt cx="299325" cy="297375"/>
          </a:xfrm>
        </p:grpSpPr>
        <p:sp>
          <p:nvSpPr>
            <p:cNvPr id="1423" name="Google Shape;1423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5"/>
          <p:cNvGrpSpPr/>
          <p:nvPr/>
        </p:nvGrpSpPr>
        <p:grpSpPr>
          <a:xfrm>
            <a:off x="4057488" y="1542083"/>
            <a:ext cx="255055" cy="314503"/>
            <a:chOff x="3330525" y="4399275"/>
            <a:chExt cx="390650" cy="481850"/>
          </a:xfrm>
        </p:grpSpPr>
        <p:sp>
          <p:nvSpPr>
            <p:cNvPr id="1429" name="Google Shape;1429;p45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36" name="Google Shape;1436;p45"/>
          <p:cNvGrpSpPr/>
          <p:nvPr/>
        </p:nvGrpSpPr>
        <p:grpSpPr>
          <a:xfrm>
            <a:off x="4928400" y="1550263"/>
            <a:ext cx="315943" cy="314298"/>
            <a:chOff x="685475" y="2318350"/>
            <a:chExt cx="297750" cy="296200"/>
          </a:xfrm>
        </p:grpSpPr>
        <p:sp>
          <p:nvSpPr>
            <p:cNvPr id="1437" name="Google Shape;1437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45"/>
          <p:cNvGrpSpPr/>
          <p:nvPr/>
        </p:nvGrpSpPr>
        <p:grpSpPr>
          <a:xfrm>
            <a:off x="5847525" y="1550267"/>
            <a:ext cx="315943" cy="314298"/>
            <a:chOff x="685475" y="2318350"/>
            <a:chExt cx="297750" cy="296200"/>
          </a:xfrm>
        </p:grpSpPr>
        <p:sp>
          <p:nvSpPr>
            <p:cNvPr id="1441" name="Google Shape;1441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45"/>
          <p:cNvGrpSpPr/>
          <p:nvPr/>
        </p:nvGrpSpPr>
        <p:grpSpPr>
          <a:xfrm>
            <a:off x="7701238" y="2900075"/>
            <a:ext cx="315943" cy="314298"/>
            <a:chOff x="685475" y="2318350"/>
            <a:chExt cx="297750" cy="296200"/>
          </a:xfrm>
        </p:grpSpPr>
        <p:sp>
          <p:nvSpPr>
            <p:cNvPr id="1445" name="Google Shape;1445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45"/>
          <p:cNvGrpSpPr/>
          <p:nvPr/>
        </p:nvGrpSpPr>
        <p:grpSpPr>
          <a:xfrm>
            <a:off x="4981563" y="2914830"/>
            <a:ext cx="315943" cy="314298"/>
            <a:chOff x="685475" y="2318350"/>
            <a:chExt cx="297750" cy="296200"/>
          </a:xfrm>
        </p:grpSpPr>
        <p:sp>
          <p:nvSpPr>
            <p:cNvPr id="1449" name="Google Shape;1449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5"/>
          <p:cNvGrpSpPr/>
          <p:nvPr/>
        </p:nvGrpSpPr>
        <p:grpSpPr>
          <a:xfrm>
            <a:off x="4050100" y="2913833"/>
            <a:ext cx="320547" cy="318132"/>
            <a:chOff x="580725" y="3617925"/>
            <a:chExt cx="299325" cy="297375"/>
          </a:xfrm>
        </p:grpSpPr>
        <p:sp>
          <p:nvSpPr>
            <p:cNvPr id="1453" name="Google Shape;1453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5"/>
          <p:cNvGrpSpPr/>
          <p:nvPr/>
        </p:nvGrpSpPr>
        <p:grpSpPr>
          <a:xfrm>
            <a:off x="6772088" y="2886858"/>
            <a:ext cx="320547" cy="318132"/>
            <a:chOff x="580725" y="3617925"/>
            <a:chExt cx="299325" cy="297375"/>
          </a:xfrm>
        </p:grpSpPr>
        <p:sp>
          <p:nvSpPr>
            <p:cNvPr id="1459" name="Google Shape;1459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45"/>
          <p:cNvGrpSpPr/>
          <p:nvPr/>
        </p:nvGrpSpPr>
        <p:grpSpPr>
          <a:xfrm>
            <a:off x="4057500" y="3601513"/>
            <a:ext cx="315943" cy="314298"/>
            <a:chOff x="685475" y="2318350"/>
            <a:chExt cx="297750" cy="296200"/>
          </a:xfrm>
        </p:grpSpPr>
        <p:sp>
          <p:nvSpPr>
            <p:cNvPr id="1465" name="Google Shape;1465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45"/>
          <p:cNvGrpSpPr/>
          <p:nvPr/>
        </p:nvGrpSpPr>
        <p:grpSpPr>
          <a:xfrm>
            <a:off x="4976625" y="3601517"/>
            <a:ext cx="315943" cy="314298"/>
            <a:chOff x="685475" y="2318350"/>
            <a:chExt cx="297750" cy="296200"/>
          </a:xfrm>
        </p:grpSpPr>
        <p:sp>
          <p:nvSpPr>
            <p:cNvPr id="1469" name="Google Shape;1469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45"/>
          <p:cNvGrpSpPr/>
          <p:nvPr/>
        </p:nvGrpSpPr>
        <p:grpSpPr>
          <a:xfrm>
            <a:off x="7704688" y="3570171"/>
            <a:ext cx="320547" cy="318132"/>
            <a:chOff x="580725" y="3617925"/>
            <a:chExt cx="299325" cy="297375"/>
          </a:xfrm>
        </p:grpSpPr>
        <p:sp>
          <p:nvSpPr>
            <p:cNvPr id="1473" name="Google Shape;1473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45"/>
          <p:cNvGrpSpPr/>
          <p:nvPr/>
        </p:nvGrpSpPr>
        <p:grpSpPr>
          <a:xfrm>
            <a:off x="6802288" y="4238525"/>
            <a:ext cx="315943" cy="314298"/>
            <a:chOff x="685475" y="2318350"/>
            <a:chExt cx="297750" cy="296200"/>
          </a:xfrm>
        </p:grpSpPr>
        <p:sp>
          <p:nvSpPr>
            <p:cNvPr id="1479" name="Google Shape;1479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45"/>
          <p:cNvGrpSpPr/>
          <p:nvPr/>
        </p:nvGrpSpPr>
        <p:grpSpPr>
          <a:xfrm>
            <a:off x="4976625" y="4288217"/>
            <a:ext cx="315943" cy="314298"/>
            <a:chOff x="685475" y="2318350"/>
            <a:chExt cx="297750" cy="296200"/>
          </a:xfrm>
        </p:grpSpPr>
        <p:sp>
          <p:nvSpPr>
            <p:cNvPr id="1483" name="Google Shape;1483;p45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5"/>
          <p:cNvGrpSpPr/>
          <p:nvPr/>
        </p:nvGrpSpPr>
        <p:grpSpPr>
          <a:xfrm>
            <a:off x="6807600" y="1559933"/>
            <a:ext cx="320547" cy="318132"/>
            <a:chOff x="580725" y="3617925"/>
            <a:chExt cx="299325" cy="297375"/>
          </a:xfrm>
        </p:grpSpPr>
        <p:sp>
          <p:nvSpPr>
            <p:cNvPr id="1487" name="Google Shape;1487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5"/>
          <p:cNvGrpSpPr/>
          <p:nvPr/>
        </p:nvGrpSpPr>
        <p:grpSpPr>
          <a:xfrm>
            <a:off x="7711200" y="1559933"/>
            <a:ext cx="320547" cy="318132"/>
            <a:chOff x="580725" y="3617925"/>
            <a:chExt cx="299325" cy="297375"/>
          </a:xfrm>
        </p:grpSpPr>
        <p:sp>
          <p:nvSpPr>
            <p:cNvPr id="1493" name="Google Shape;1493;p45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8" name="Google Shape;1498;p45"/>
          <p:cNvSpPr txBox="1"/>
          <p:nvPr>
            <p:ph idx="4294967295" type="ctrTitle"/>
          </p:nvPr>
        </p:nvSpPr>
        <p:spPr>
          <a:xfrm>
            <a:off x="1057175" y="3576013"/>
            <a:ext cx="11013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PAIR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9" name="Google Shape;149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 rot="10800000">
            <a:off x="5473275" y="1626313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rot="10800000">
            <a:off x="5473275" y="2329700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 rot="10800000">
            <a:off x="5473275" y="3033063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 txBox="1"/>
          <p:nvPr>
            <p:ph idx="4" type="ctrTitle"/>
          </p:nvPr>
        </p:nvSpPr>
        <p:spPr>
          <a:xfrm>
            <a:off x="256200" y="43225"/>
            <a:ext cx="87486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COMPLETED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FUNCTIONALITIES BEFORE PM REVIE</a:t>
            </a:r>
            <a:r>
              <a:rPr lang="es"/>
              <a:t>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7866175" y="157285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7866175" y="227420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7983336" y="2391363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7971500" y="1709338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7866175" y="297555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0"/>
          <p:cNvGrpSpPr/>
          <p:nvPr/>
        </p:nvGrpSpPr>
        <p:grpSpPr>
          <a:xfrm>
            <a:off x="7945342" y="3066781"/>
            <a:ext cx="265543" cy="269920"/>
            <a:chOff x="4151375" y="238125"/>
            <a:chExt cx="2141475" cy="2176775"/>
          </a:xfrm>
        </p:grpSpPr>
        <p:sp>
          <p:nvSpPr>
            <p:cNvPr id="279" name="Google Shape;279;p20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1" name="Google Shape;281;p20"/>
          <p:cNvCxnSpPr/>
          <p:nvPr/>
        </p:nvCxnSpPr>
        <p:spPr>
          <a:xfrm>
            <a:off x="5496475" y="1188625"/>
            <a:ext cx="3726900" cy="66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0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ctrTitle"/>
          </p:nvPr>
        </p:nvSpPr>
        <p:spPr>
          <a:xfrm>
            <a:off x="5356106" y="17952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Login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80" name="Google Shape;380;p20"/>
          <p:cNvSpPr txBox="1"/>
          <p:nvPr>
            <p:ph idx="2" type="ctrTitle"/>
          </p:nvPr>
        </p:nvSpPr>
        <p:spPr>
          <a:xfrm>
            <a:off x="5473281" y="31820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Add Bid For Round 1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81" name="Google Shape;381;p20"/>
          <p:cNvSpPr txBox="1"/>
          <p:nvPr>
            <p:ph idx="3" type="ctrTitle"/>
          </p:nvPr>
        </p:nvSpPr>
        <p:spPr>
          <a:xfrm>
            <a:off x="5432306" y="249660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Bootstrap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82" name="Google Shape;38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1336225" y="1802900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1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Functionalities Completed Since</a:t>
            </a:r>
            <a:r>
              <a:rPr lang="es"/>
              <a:t> PM Review</a:t>
            </a:r>
            <a:endParaRPr/>
          </a:p>
        </p:txBody>
      </p:sp>
      <p:sp>
        <p:nvSpPr>
          <p:cNvPr id="391" name="Google Shape;391;p21"/>
          <p:cNvSpPr txBox="1"/>
          <p:nvPr>
            <p:ph type="ctrTitle"/>
          </p:nvPr>
        </p:nvSpPr>
        <p:spPr>
          <a:xfrm>
            <a:off x="1405531" y="19946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Add Bid For Round 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92" name="Google Shape;392;p21"/>
          <p:cNvSpPr txBox="1"/>
          <p:nvPr>
            <p:ph idx="2" type="ctrTitle"/>
          </p:nvPr>
        </p:nvSpPr>
        <p:spPr>
          <a:xfrm>
            <a:off x="1405524" y="3490600"/>
            <a:ext cx="23265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Drop Section For Round 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93" name="Google Shape;393;p21"/>
          <p:cNvSpPr txBox="1"/>
          <p:nvPr>
            <p:ph idx="3" type="ctrTitle"/>
          </p:nvPr>
        </p:nvSpPr>
        <p:spPr>
          <a:xfrm>
            <a:off x="1405531" y="27892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Drop Bid for Round 2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1"/>
          <p:cNvSpPr/>
          <p:nvPr/>
        </p:nvSpPr>
        <p:spPr>
          <a:xfrm>
            <a:off x="819925" y="1810663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933213" y="192447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399" name="Google Shape;399;p21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0" name="Google Shape;400;p21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3" name="Google Shape;403;p21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04" name="Google Shape;404;p21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6" name="Google Shape;406;p21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589469" y="2761742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1845874" y="2710119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1840878" y="2044962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1869195" y="2073263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905813" y="2164840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1675219" y="28474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675219" y="28474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3969554" y="1996962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3718144" y="2713742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3974550" y="2662119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4035319" y="2061881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998685" y="2025263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804725" y="27994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804725" y="27994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7194152" y="3938998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6942743" y="2720229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7198318" y="3346263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7259934" y="3163109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7223300" y="3967300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7029323" y="28059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7029323" y="28059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 txBox="1"/>
          <p:nvPr>
            <p:ph idx="4294967295" type="subTitle"/>
          </p:nvPr>
        </p:nvSpPr>
        <p:spPr>
          <a:xfrm>
            <a:off x="3227612" y="1240325"/>
            <a:ext cx="1780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3</a:t>
            </a:r>
            <a:br>
              <a:rPr b="1" lang="es" sz="1000">
                <a:latin typeface="Roboto"/>
                <a:ea typeface="Roboto"/>
                <a:cs typeface="Roboto"/>
                <a:sym typeface="Roboto"/>
              </a:rPr>
            </a:br>
            <a:r>
              <a:rPr lang="es" sz="1000"/>
              <a:t>Round Controls,</a:t>
            </a: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000"/>
              <a:t>Round 2 Bid &amp; Resolution, JSON Web Token &amp; Round Controls</a:t>
            </a:r>
            <a:endParaRPr sz="1000"/>
          </a:p>
        </p:txBody>
      </p:sp>
      <p:sp>
        <p:nvSpPr>
          <p:cNvPr id="457" name="Google Shape;457;p22"/>
          <p:cNvSpPr txBox="1"/>
          <p:nvPr>
            <p:ph idx="4294967295" type="subTitle"/>
          </p:nvPr>
        </p:nvSpPr>
        <p:spPr>
          <a:xfrm>
            <a:off x="6650788" y="4069725"/>
            <a:ext cx="12183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6</a:t>
            </a:r>
            <a:br>
              <a:rPr lang="es" sz="1000"/>
            </a:br>
            <a:r>
              <a:rPr lang="es" sz="1000"/>
              <a:t>Final Presentation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8" name="Google Shape;458;p22"/>
          <p:cNvSpPr txBox="1"/>
          <p:nvPr>
            <p:ph idx="4294967295" type="subTitle"/>
          </p:nvPr>
        </p:nvSpPr>
        <p:spPr>
          <a:xfrm>
            <a:off x="976125" y="1336313"/>
            <a:ext cx="18594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1</a:t>
            </a:r>
            <a:br>
              <a:rPr lang="es" sz="1000"/>
            </a:br>
            <a:r>
              <a:rPr lang="es" sz="1000"/>
              <a:t>Planning, Logi, Bootstrap &amp; Round 1 Bid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59" name="Google Shape;459;p22"/>
          <p:cNvGrpSpPr/>
          <p:nvPr/>
        </p:nvGrpSpPr>
        <p:grpSpPr>
          <a:xfrm>
            <a:off x="3923357" y="2897356"/>
            <a:ext cx="222293" cy="237986"/>
            <a:chOff x="5029650" y="894850"/>
            <a:chExt cx="1559950" cy="1670075"/>
          </a:xfrm>
        </p:grpSpPr>
        <p:sp>
          <p:nvSpPr>
            <p:cNvPr id="460" name="Google Shape;460;p22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2"/>
          <p:cNvGrpSpPr/>
          <p:nvPr/>
        </p:nvGrpSpPr>
        <p:grpSpPr>
          <a:xfrm>
            <a:off x="7160794" y="2915044"/>
            <a:ext cx="196025" cy="243061"/>
            <a:chOff x="736175" y="1051000"/>
            <a:chExt cx="1678300" cy="2081000"/>
          </a:xfrm>
        </p:grpSpPr>
        <p:sp>
          <p:nvSpPr>
            <p:cNvPr id="465" name="Google Shape;465;p22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9" name="Google Shape;469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2"/>
          <p:cNvSpPr/>
          <p:nvPr/>
        </p:nvSpPr>
        <p:spPr>
          <a:xfrm>
            <a:off x="2932040" y="3954911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2680630" y="2736142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2936206" y="3362175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2997821" y="3179021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2961187" y="3983212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2767211" y="28218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2767211" y="28218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 txBox="1"/>
          <p:nvPr>
            <p:ph idx="4294967295" type="subTitle"/>
          </p:nvPr>
        </p:nvSpPr>
        <p:spPr>
          <a:xfrm>
            <a:off x="2184000" y="4085638"/>
            <a:ext cx="15723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2</a:t>
            </a:r>
            <a:br>
              <a:rPr lang="es" sz="1000"/>
            </a:br>
            <a:r>
              <a:rPr lang="es" sz="1000"/>
              <a:t>Drop Bids, Round 1 Resolution , AWS Deployment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5054390" y="397082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4802980" y="275205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5058556" y="337808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5120171" y="319493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5083537" y="399912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4889561" y="283778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4889561" y="283778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 txBox="1"/>
          <p:nvPr>
            <p:ph idx="4294967295" type="subTitle"/>
          </p:nvPr>
        </p:nvSpPr>
        <p:spPr>
          <a:xfrm>
            <a:off x="4338013" y="4101200"/>
            <a:ext cx="14643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4</a:t>
            </a:r>
            <a:br>
              <a:rPr lang="es" sz="1000"/>
            </a:br>
            <a:r>
              <a:rPr lang="es" sz="1000"/>
              <a:t>Complete all JSON Web Service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6140066" y="2017062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5888657" y="2733842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6145062" y="2682219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6205832" y="2081981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6169198" y="2045363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5975237" y="28195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5975237" y="2819576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 txBox="1"/>
          <p:nvPr>
            <p:ph idx="4294967295" type="subTitle"/>
          </p:nvPr>
        </p:nvSpPr>
        <p:spPr>
          <a:xfrm>
            <a:off x="5522838" y="1399925"/>
            <a:ext cx="1369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000">
                <a:latin typeface="Roboto"/>
                <a:ea typeface="Roboto"/>
                <a:cs typeface="Roboto"/>
                <a:sym typeface="Roboto"/>
              </a:rPr>
              <a:t>Iteration 5</a:t>
            </a:r>
            <a:br>
              <a:rPr b="1" lang="es" sz="1000">
                <a:latin typeface="Roboto"/>
                <a:ea typeface="Roboto"/>
                <a:cs typeface="Roboto"/>
                <a:sym typeface="Roboto"/>
              </a:rPr>
            </a:br>
            <a:r>
              <a:rPr lang="es" sz="1000"/>
              <a:t>Extra Features &amp; Final Debugging</a:t>
            </a:r>
            <a:endParaRPr sz="1000"/>
          </a:p>
        </p:txBody>
      </p:sp>
      <p:grpSp>
        <p:nvGrpSpPr>
          <p:cNvPr id="494" name="Google Shape;494;p22"/>
          <p:cNvGrpSpPr/>
          <p:nvPr/>
        </p:nvGrpSpPr>
        <p:grpSpPr>
          <a:xfrm>
            <a:off x="1749436" y="2934104"/>
            <a:ext cx="288012" cy="288003"/>
            <a:chOff x="-22845575" y="3504075"/>
            <a:chExt cx="296950" cy="295025"/>
          </a:xfrm>
        </p:grpSpPr>
        <p:sp>
          <p:nvSpPr>
            <p:cNvPr id="495" name="Google Shape;495;p22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6089949" y="2917454"/>
            <a:ext cx="235607" cy="294716"/>
            <a:chOff x="2905736" y="2888729"/>
            <a:chExt cx="235606" cy="294716"/>
          </a:xfrm>
        </p:grpSpPr>
        <p:sp>
          <p:nvSpPr>
            <p:cNvPr id="498" name="Google Shape;498;p22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2"/>
          <p:cNvGrpSpPr/>
          <p:nvPr/>
        </p:nvGrpSpPr>
        <p:grpSpPr>
          <a:xfrm>
            <a:off x="2857204" y="2920503"/>
            <a:ext cx="260519" cy="263137"/>
            <a:chOff x="-44512325" y="3176075"/>
            <a:chExt cx="300900" cy="300900"/>
          </a:xfrm>
        </p:grpSpPr>
        <p:sp>
          <p:nvSpPr>
            <p:cNvPr id="503" name="Google Shape;503;p22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2"/>
          <p:cNvGrpSpPr/>
          <p:nvPr/>
        </p:nvGrpSpPr>
        <p:grpSpPr>
          <a:xfrm>
            <a:off x="4965273" y="2936813"/>
            <a:ext cx="318473" cy="263167"/>
            <a:chOff x="-45674075" y="3586425"/>
            <a:chExt cx="300900" cy="265450"/>
          </a:xfrm>
        </p:grpSpPr>
        <p:sp>
          <p:nvSpPr>
            <p:cNvPr id="507" name="Google Shape;507;p22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2"/>
          <p:cNvGrpSpPr/>
          <p:nvPr/>
        </p:nvGrpSpPr>
        <p:grpSpPr>
          <a:xfrm>
            <a:off x="1378717" y="2474541"/>
            <a:ext cx="6418503" cy="1217813"/>
            <a:chOff x="592767" y="2529291"/>
            <a:chExt cx="6418503" cy="1217813"/>
          </a:xfrm>
        </p:grpSpPr>
        <p:sp>
          <p:nvSpPr>
            <p:cNvPr id="510" name="Google Shape;510;p22"/>
            <p:cNvSpPr/>
            <p:nvPr/>
          </p:nvSpPr>
          <p:spPr>
            <a:xfrm rot="10800000">
              <a:off x="1146929" y="3603516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 rot="10800000">
              <a:off x="1164490" y="3602465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rot="10800000">
              <a:off x="1182050" y="3601414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 rot="10800000">
              <a:off x="1199611" y="3600364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10800000">
              <a:off x="1218154" y="3598262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rot="10800000">
              <a:off x="1234739" y="3594059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 rot="10800000">
              <a:off x="1252299" y="3590906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 rot="10800000">
              <a:off x="1269860" y="3586709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 rot="10800000">
              <a:off x="1287421" y="3581454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 rot="10800000">
              <a:off x="1304006" y="3576200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 rot="10800000">
              <a:off x="1320591" y="3569895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 rot="10800000">
              <a:off x="1337182" y="3562545"/>
              <a:ext cx="19517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 rot="10800000">
              <a:off x="1353767" y="3555189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 rot="10800000">
              <a:off x="1369376" y="3546783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 rot="10800000">
              <a:off x="1384985" y="3538382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 rot="10800000">
              <a:off x="1400594" y="3528925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 rot="10800000">
              <a:off x="1416209" y="3519473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 rot="10800000">
              <a:off x="1430842" y="3508965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 rot="10800000">
              <a:off x="1445475" y="3498462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 rot="10800000">
              <a:off x="1460108" y="3486903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10800000">
              <a:off x="1473771" y="3474299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10800000">
              <a:off x="1487428" y="3461689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10800000">
              <a:off x="1500115" y="3449084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10800000">
              <a:off x="1512796" y="3435429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10800000">
              <a:off x="1524502" y="3420718"/>
              <a:ext cx="35132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10800000">
              <a:off x="1536213" y="3407063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10800000">
              <a:off x="1547918" y="3392351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10800000">
              <a:off x="1557677" y="3376595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10800000">
              <a:off x="1568407" y="3360838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10800000">
              <a:off x="1578166" y="3345081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10800000">
              <a:off x="1586944" y="3328268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10800000">
              <a:off x="1595727" y="3311460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 rot="10800000">
              <a:off x="1603529" y="3294653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 rot="10800000">
              <a:off x="1611336" y="3277845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 rot="10800000">
              <a:off x="1618167" y="3259987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 rot="10800000">
              <a:off x="1624993" y="3242123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 rot="10800000">
              <a:off x="1630849" y="3224265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 rot="10800000">
              <a:off x="1635728" y="3206406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 rot="10800000">
              <a:off x="1640608" y="3187497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 rot="10800000">
              <a:off x="1644506" y="3168588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 rot="10800000">
              <a:off x="1647434" y="3149679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 rot="10800000">
              <a:off x="1650361" y="3131820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 rot="10800000">
              <a:off x="1653289" y="3111855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 rot="10800000">
              <a:off x="1654265" y="3092945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 rot="10800000">
              <a:off x="1655241" y="3074036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 rot="10800000">
              <a:off x="1656217" y="3055127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 rot="10800000">
              <a:off x="595695" y="3034116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 rot="10800000">
              <a:off x="595695" y="3055127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 rot="10800000">
              <a:off x="592767" y="3079290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 rot="10800000">
              <a:off x="596665" y="3092945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 rot="10800000">
              <a:off x="598617" y="3111855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 rot="10800000">
              <a:off x="600569" y="3131820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 rot="10800000">
              <a:off x="603497" y="3149679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 rot="10800000">
              <a:off x="607400" y="3168588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 rot="10800000">
              <a:off x="612280" y="3187497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 rot="10800000">
              <a:off x="617154" y="3206406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 rot="10800000">
              <a:off x="622033" y="3224265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 rot="10800000">
              <a:off x="628865" y="3242123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 rot="10800000">
              <a:off x="635696" y="3259987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 rot="10800000">
              <a:off x="642522" y="3277845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 rot="10800000">
              <a:off x="651305" y="3294653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rot="10800000">
              <a:off x="660083" y="3311460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 rot="10800000">
              <a:off x="668866" y="3328268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 rot="10800000">
              <a:off x="677644" y="3346132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 rot="10800000">
              <a:off x="689354" y="3360838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 rot="10800000">
              <a:off x="700084" y="3376595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 rot="10800000">
              <a:off x="711795" y="3392351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rot="10800000">
              <a:off x="724476" y="3407063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rot="10800000">
              <a:off x="739109" y="3422820"/>
              <a:ext cx="35131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rot="10800000">
              <a:off x="749844" y="3435429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rot="10800000">
              <a:off x="763501" y="3449084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rot="10800000">
              <a:off x="777159" y="3461689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rot="10800000">
              <a:off x="791797" y="3474299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rot="10800000">
              <a:off x="807406" y="3486903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rot="10800000">
              <a:off x="823015" y="3498462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rot="10800000">
              <a:off x="838624" y="3508965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rot="10800000">
              <a:off x="854239" y="3519473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rot="10800000">
              <a:off x="870824" y="3528925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rot="10800000">
              <a:off x="887409" y="3538382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rot="10800000">
              <a:off x="904970" y="3546783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rot="10800000">
              <a:off x="922530" y="3555189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rot="10800000">
              <a:off x="940091" y="3562545"/>
              <a:ext cx="19517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rot="10800000">
              <a:off x="957652" y="3569895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rot="10800000">
              <a:off x="976194" y="3576200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rot="10800000">
              <a:off x="994731" y="3581454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rot="10800000">
              <a:off x="1013268" y="3586709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rot="10800000">
              <a:off x="1032780" y="3590906"/>
              <a:ext cx="11710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rot="10800000">
              <a:off x="1051317" y="3594059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rot="10800000">
              <a:off x="1069854" y="3597211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rot="10800000">
              <a:off x="1089367" y="3600364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rot="10800000">
              <a:off x="1108879" y="3601414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rot="10800000">
              <a:off x="1127416" y="3602465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206076" y="2529291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186563" y="2529291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168026" y="2530336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2148514" y="2532438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2129001" y="2534540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2110464" y="2537692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2090951" y="2541895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072415" y="2547149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2053878" y="2552398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035341" y="2557652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016799" y="2565008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999238" y="2572364"/>
              <a:ext cx="19517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1981677" y="2579714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1964116" y="2589171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1946555" y="2598623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929970" y="2608080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913385" y="2618583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897771" y="2630142"/>
              <a:ext cx="27324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881186" y="2641695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66553" y="2654305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850944" y="2667960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836305" y="2681615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822648" y="2695276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808991" y="2709982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796304" y="2724688"/>
              <a:ext cx="35131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783623" y="2740450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770941" y="2757257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759230" y="2773014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748501" y="2790872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1737766" y="2807686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1728012" y="2825544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719229" y="2843402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710451" y="2862311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1701668" y="2881221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1694842" y="2900130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1688011" y="2920090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1681180" y="2939005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1676300" y="2958964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1670450" y="2978924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1666546" y="2998884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662643" y="3019895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1659715" y="3039855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1657763" y="3060866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655812" y="3081877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654841" y="3101837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1654841" y="3122848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15363" y="3122848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717315" y="3096583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713411" y="3081877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712435" y="3060866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09508" y="3039855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707556" y="3019895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703652" y="2998884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99754" y="2978924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94874" y="2958964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89995" y="2939005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4139" y="2920090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77313" y="2900130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670482" y="2881221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662675" y="2862311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654873" y="2843402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46090" y="2825544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639264" y="2806635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627553" y="2790872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617799" y="2773014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607065" y="2757257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595359" y="2740450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581697" y="2723642"/>
              <a:ext cx="35131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571943" y="2709982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559261" y="2695276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546575" y="2681615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532917" y="2667960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19255" y="2654305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504622" y="2641695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489988" y="2630142"/>
              <a:ext cx="27324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75355" y="2618583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459741" y="2608080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444132" y="2598623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428523" y="2589171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412914" y="2579714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396329" y="2572364"/>
              <a:ext cx="19517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379738" y="2565008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363153" y="2557652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346568" y="2552398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329007" y="2547149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311446" y="2541895"/>
              <a:ext cx="11710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294861" y="2538743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277301" y="2534540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259734" y="2532438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2241198" y="2530336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2223637" y="2529291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 rot="10800000">
              <a:off x="3270979" y="3636841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 rot="10800000">
              <a:off x="3288540" y="3635790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 rot="10800000">
              <a:off x="3306100" y="3634739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 rot="10800000">
              <a:off x="3323661" y="3633689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 rot="10800000">
              <a:off x="3342203" y="3631587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 rot="10800000">
              <a:off x="3358789" y="3627384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 rot="10800000">
              <a:off x="3376349" y="3624231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 rot="10800000">
              <a:off x="3393910" y="3620034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 rot="10800000">
              <a:off x="3411471" y="3614779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 rot="10800000">
              <a:off x="3428056" y="3609525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 rot="10800000">
              <a:off x="3444641" y="3603220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 rot="10800000">
              <a:off x="3461232" y="3595870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 rot="10800000">
              <a:off x="3477817" y="3588514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 rot="10800000">
              <a:off x="3493426" y="3580108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 rot="10800000">
              <a:off x="3509035" y="3571707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 rot="10800000">
              <a:off x="3524644" y="3562250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 rot="10800000">
              <a:off x="3540259" y="3552798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 rot="10800000">
              <a:off x="3554892" y="3542290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 rot="10800000">
              <a:off x="3569525" y="3531787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 rot="10800000">
              <a:off x="3584158" y="3520228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 rot="10800000">
              <a:off x="3597821" y="3507624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 rot="10800000">
              <a:off x="3611478" y="3495014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 rot="10800000">
              <a:off x="3624165" y="3482409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 rot="10800000">
              <a:off x="3636846" y="3468754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 rot="10800000">
              <a:off x="3648552" y="3454043"/>
              <a:ext cx="35132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 rot="10800000">
              <a:off x="3660263" y="3440388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 rot="10800000">
              <a:off x="3671968" y="3425676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 rot="10800000">
              <a:off x="3681727" y="3409920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 rot="10800000">
              <a:off x="3692457" y="3394163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 rot="10800000">
              <a:off x="3702216" y="3378406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 rot="10800000">
              <a:off x="3710994" y="3361593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 rot="10800000">
              <a:off x="3719777" y="3344785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 rot="10800000">
              <a:off x="3727579" y="3327978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 rot="10800000">
              <a:off x="3735386" y="3311170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 rot="10800000">
              <a:off x="3742217" y="3293312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 rot="10800000">
              <a:off x="3749043" y="3275448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 rot="10800000">
              <a:off x="3754899" y="3257590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 rot="10800000">
              <a:off x="3759778" y="3239731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 rot="10800000">
              <a:off x="3764658" y="3220822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 rot="10800000">
              <a:off x="3768556" y="3201913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 rot="10800000">
              <a:off x="3771484" y="3183004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 rot="10800000">
              <a:off x="3774411" y="3165145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 rot="10800000">
              <a:off x="3777339" y="3145180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 rot="10800000">
              <a:off x="3778315" y="3126270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 rot="10800000">
              <a:off x="3779291" y="3107361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 rot="10800000">
              <a:off x="3780267" y="3088452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 rot="10800000">
              <a:off x="2719745" y="3088452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 rot="10800000">
              <a:off x="2716817" y="3112615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 rot="10800000">
              <a:off x="2720715" y="3126270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 rot="10800000">
              <a:off x="2722667" y="3145180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rot="10800000">
              <a:off x="2724619" y="3165145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rot="10800000">
              <a:off x="2727547" y="3183004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 rot="10800000">
              <a:off x="2731450" y="3201913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 rot="10800000">
              <a:off x="2736330" y="3220822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 rot="10800000">
              <a:off x="2741204" y="3239731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 rot="10800000">
              <a:off x="2746083" y="3257590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 rot="10800000">
              <a:off x="2752915" y="3275448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 rot="10800000">
              <a:off x="2759746" y="3293312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 rot="10800000">
              <a:off x="2766572" y="3311170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 rot="10800000">
              <a:off x="2775355" y="3327978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 rot="10800000">
              <a:off x="2784133" y="3344785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 rot="10800000">
              <a:off x="2792916" y="3361593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 rot="10800000">
              <a:off x="2801694" y="3379457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 rot="10800000">
              <a:off x="2813404" y="3394163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 rot="10800000">
              <a:off x="2824134" y="3409920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 rot="10800000">
              <a:off x="2835845" y="3425676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 rot="10800000">
              <a:off x="2848526" y="3440388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 rot="10800000">
              <a:off x="2863159" y="3456145"/>
              <a:ext cx="35131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 rot="10800000">
              <a:off x="2873894" y="3468754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10800000">
              <a:off x="2887551" y="3482409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10800000">
              <a:off x="2901209" y="3495014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10800000">
              <a:off x="2915847" y="3507624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 rot="10800000">
              <a:off x="2931456" y="3520228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 rot="10800000">
              <a:off x="2947065" y="3531787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 rot="10800000">
              <a:off x="2962674" y="3542290"/>
              <a:ext cx="27324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 rot="10800000">
              <a:off x="2978289" y="3552798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 rot="10800000">
              <a:off x="2994874" y="3562250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 rot="10800000">
              <a:off x="3011459" y="3571707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 rot="10800000">
              <a:off x="3029020" y="3580108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>
              <a:off x="3046580" y="3588514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 rot="10800000">
              <a:off x="3064141" y="3595870"/>
              <a:ext cx="19517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 rot="10800000">
              <a:off x="3081702" y="3603220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10800000">
              <a:off x="3100244" y="3609525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10800000">
              <a:off x="3118781" y="3614779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10800000">
              <a:off x="3137318" y="3620034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10800000">
              <a:off x="3156830" y="3624231"/>
              <a:ext cx="11710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10800000">
              <a:off x="3175367" y="3627384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10800000">
              <a:off x="3193904" y="3630536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10800000">
              <a:off x="3213417" y="3633689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10800000">
              <a:off x="3232929" y="3634739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10800000">
              <a:off x="3251466" y="3635790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4330126" y="2562616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310613" y="2562616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292076" y="2563661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72564" y="2565763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4253051" y="2567865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234514" y="2571017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215001" y="2575220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4196465" y="2580474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4177928" y="2585723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4159391" y="2590977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140849" y="2598333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23288" y="2605689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4105727" y="2613039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4088166" y="2622496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070605" y="2631948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54020" y="2641405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37435" y="2651908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021821" y="2663467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4005236" y="2675020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990603" y="2687630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974994" y="2701285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960355" y="2714940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946698" y="2728601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933041" y="2743307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20354" y="2758013"/>
              <a:ext cx="35132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3907673" y="2773775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894991" y="2790582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883280" y="2806339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872551" y="2824197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3861816" y="2841011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3852062" y="2858869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3843279" y="2876727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3834501" y="2895636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825718" y="2914546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3818892" y="2933455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3812061" y="2953415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3805230" y="2972330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3800350" y="2992289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3794500" y="3012249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3790596" y="3032209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3786693" y="3053220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3783765" y="3073180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3781813" y="3094191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3779862" y="3115202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3778891" y="3135162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778891" y="3156173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839413" y="3156173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841365" y="3129908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837461" y="3115202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4836485" y="3094191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4833558" y="3073180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831606" y="3053220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827702" y="3032209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823804" y="3012249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4818924" y="2992289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4814045" y="2972330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4808189" y="2953415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801363" y="2933455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794532" y="2914546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6725" y="2895636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78923" y="2876727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4770140" y="2858869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4763314" y="2839960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4751603" y="2824197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4741849" y="2806339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4731115" y="2790582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4719409" y="2773775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705747" y="2756967"/>
              <a:ext cx="35132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4695993" y="2743307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4683311" y="2728601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4670625" y="2714940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4656967" y="2701285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4643305" y="2687630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628672" y="2675020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614038" y="2663467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599405" y="2651908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583791" y="2641405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568182" y="2631948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552573" y="2622496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536964" y="2613039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520379" y="2605689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503788" y="2598333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487203" y="2590977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4470618" y="2585723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453057" y="2580474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4435496" y="2575220"/>
              <a:ext cx="11711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4418911" y="2572068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4401351" y="2567865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383784" y="2565763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365248" y="2563661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4347687" y="2562616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 rot="10800000">
              <a:off x="5395029" y="3698779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 rot="10800000">
              <a:off x="5412590" y="3697728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 rot="10800000">
              <a:off x="5430150" y="3696677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 rot="10800000">
              <a:off x="5447711" y="3695626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 rot="10800000">
              <a:off x="5466254" y="3693524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 rot="10800000">
              <a:off x="5482839" y="3689321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 rot="10800000">
              <a:off x="5500399" y="3686169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 rot="10800000">
              <a:off x="5517960" y="3681971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 rot="10800000">
              <a:off x="5535521" y="3676717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 rot="10800000">
              <a:off x="5552106" y="3671463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 rot="10800000">
              <a:off x="5568691" y="3665158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 rot="10800000">
              <a:off x="5585282" y="3657808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 rot="10800000">
              <a:off x="5601867" y="3650452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 rot="10800000">
              <a:off x="5617476" y="3642045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 rot="10800000">
              <a:off x="5633085" y="3633644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 rot="10800000">
              <a:off x="5648694" y="3624187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 rot="10800000">
              <a:off x="5664309" y="3614735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 rot="10800000">
              <a:off x="5678942" y="3604227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 rot="10800000">
              <a:off x="5693575" y="3593724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 rot="10800000">
              <a:off x="5708208" y="3582165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 rot="10800000">
              <a:off x="5721871" y="3569561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 rot="10800000">
              <a:off x="5735528" y="3556951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 rot="10800000">
              <a:off x="5748215" y="3544347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 rot="10800000">
              <a:off x="5760896" y="3530692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 rot="10800000">
              <a:off x="5772602" y="3515980"/>
              <a:ext cx="35132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 rot="10800000">
              <a:off x="5784313" y="3502325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 rot="10800000">
              <a:off x="5796018" y="3487614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 rot="10800000">
              <a:off x="5805777" y="3471857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 rot="10800000">
              <a:off x="5816507" y="3456100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 rot="10800000">
              <a:off x="5826266" y="3440344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 rot="10800000">
              <a:off x="5835044" y="3423530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 rot="10800000">
              <a:off x="5843827" y="3406723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 rot="10800000">
              <a:off x="5851629" y="3389915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 rot="10800000">
              <a:off x="5859436" y="3373108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 rot="10800000">
              <a:off x="5866267" y="3355249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 rot="10800000">
              <a:off x="5873093" y="3337385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 rot="10800000">
              <a:off x="5878949" y="3319527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 rot="10800000">
              <a:off x="5883828" y="3301669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 rot="10800000">
              <a:off x="5888708" y="3282759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 rot="10800000">
              <a:off x="5892606" y="3263850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 rot="10800000">
              <a:off x="5895534" y="3244941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 rot="10800000">
              <a:off x="5898461" y="3227083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10800000">
              <a:off x="5901389" y="3207117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 rot="10800000">
              <a:off x="5902365" y="3188208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 rot="10800000">
              <a:off x="5903341" y="3169299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 rot="10800000">
              <a:off x="5904317" y="3150389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10800000">
              <a:off x="4843795" y="3129379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 rot="10800000">
              <a:off x="4843795" y="3150389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 rot="10800000">
              <a:off x="4840867" y="3174553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 rot="10800000">
              <a:off x="4844765" y="3188208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 rot="10800000">
              <a:off x="4846717" y="3207117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 rot="10800000">
              <a:off x="4848669" y="3227083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 rot="10800000">
              <a:off x="4851597" y="3244941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 rot="10800000">
              <a:off x="4855500" y="3263850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10800000">
              <a:off x="4860380" y="3282759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 rot="10800000">
              <a:off x="4865254" y="3301669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 rot="10800000">
              <a:off x="4870133" y="3319527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 rot="10800000">
              <a:off x="4876965" y="3337385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10800000">
              <a:off x="4883796" y="3355249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 rot="10800000">
              <a:off x="4890622" y="3373108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 rot="10800000">
              <a:off x="4899405" y="3389915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 rot="10800000">
              <a:off x="4908183" y="3406723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 rot="10800000">
              <a:off x="4916966" y="3423530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 rot="10800000">
              <a:off x="4925744" y="3441394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 rot="10800000">
              <a:off x="4937454" y="3456100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 rot="10800000">
              <a:off x="4948184" y="3471857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 rot="10800000">
              <a:off x="4959895" y="3487614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 rot="10800000">
              <a:off x="4972576" y="3502325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 rot="10800000">
              <a:off x="4987209" y="3518082"/>
              <a:ext cx="35132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 rot="10800000">
              <a:off x="4997944" y="3530692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 rot="10800000">
              <a:off x="5011601" y="3544347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 rot="10800000">
              <a:off x="5025259" y="3556951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 rot="10800000">
              <a:off x="5039897" y="3569561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 rot="10800000">
              <a:off x="5055506" y="3582165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 rot="10800000">
              <a:off x="5071115" y="3593724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 rot="10800000">
              <a:off x="5086724" y="3604227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 rot="10800000">
              <a:off x="5102339" y="3614735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 rot="10800000">
              <a:off x="5118924" y="3624187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 rot="10800000">
              <a:off x="5135509" y="3633644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 rot="10800000">
              <a:off x="5153070" y="3642045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 rot="10800000">
              <a:off x="5170630" y="3650452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 rot="10800000">
              <a:off x="5188191" y="3657808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 rot="10800000">
              <a:off x="5205752" y="3665158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 rot="10800000">
              <a:off x="5224294" y="3671463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 rot="10800000">
              <a:off x="5242831" y="3676717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 rot="10800000">
              <a:off x="5261368" y="3681971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 rot="10800000">
              <a:off x="5280880" y="3686169"/>
              <a:ext cx="11711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 rot="10800000">
              <a:off x="5299417" y="3689321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 rot="10800000">
              <a:off x="5317954" y="3692474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 rot="10800000">
              <a:off x="5337467" y="3695626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 rot="10800000">
              <a:off x="5356979" y="3696677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 rot="10800000">
              <a:off x="5375516" y="3697728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6454176" y="2624554"/>
              <a:ext cx="2933" cy="48325"/>
            </a:xfrm>
            <a:custGeom>
              <a:rect b="b" l="l" r="r" t="t"/>
              <a:pathLst>
                <a:path extrusionOk="0" h="8508" w="556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6434663" y="2624554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6416126" y="2625599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6396614" y="2627700"/>
              <a:ext cx="7812" cy="48331"/>
            </a:xfrm>
            <a:custGeom>
              <a:rect b="b" l="l" r="r" t="t"/>
              <a:pathLst>
                <a:path extrusionOk="0" h="8509" w="1481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6377101" y="2629802"/>
              <a:ext cx="8783" cy="48331"/>
            </a:xfrm>
            <a:custGeom>
              <a:rect b="b" l="l" r="r" t="t"/>
              <a:pathLst>
                <a:path extrusionOk="0" h="8509" w="1665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6358564" y="2632955"/>
              <a:ext cx="10735" cy="49382"/>
            </a:xfrm>
            <a:custGeom>
              <a:rect b="b" l="l" r="r" t="t"/>
              <a:pathLst>
                <a:path extrusionOk="0" h="8694" w="2035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6339051" y="2637158"/>
              <a:ext cx="12686" cy="48331"/>
            </a:xfrm>
            <a:custGeom>
              <a:rect b="b" l="l" r="r" t="t"/>
              <a:pathLst>
                <a:path extrusionOk="0" h="8509" w="2405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6320515" y="2642412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6301978" y="2647660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6283441" y="2652915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6264899" y="2660270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6247338" y="2667626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6229777" y="2674976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6212216" y="2684434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6194655" y="2693885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6178070" y="2703343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6161485" y="2713845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6145871" y="2725404"/>
              <a:ext cx="27325" cy="42026"/>
            </a:xfrm>
            <a:custGeom>
              <a:rect b="b" l="l" r="r" t="t"/>
              <a:pathLst>
                <a:path extrusionOk="0" h="7399" w="518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6129286" y="2736958"/>
              <a:ext cx="29276" cy="40976"/>
            </a:xfrm>
            <a:custGeom>
              <a:rect b="b" l="l" r="r" t="t"/>
              <a:pathLst>
                <a:path extrusionOk="0" h="7214" w="555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6114653" y="2749568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6099044" y="2763223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6084405" y="2776878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6070748" y="2790538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6057091" y="2805244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6044404" y="2819950"/>
              <a:ext cx="35132" cy="35727"/>
            </a:xfrm>
            <a:custGeom>
              <a:rect b="b" l="l" r="r" t="t"/>
              <a:pathLst>
                <a:path extrusionOk="0" h="6290" w="666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6031723" y="2835712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6019041" y="2852520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6007330" y="2868277"/>
              <a:ext cx="39030" cy="31524"/>
            </a:xfrm>
            <a:custGeom>
              <a:rect b="b" l="l" r="r" t="t"/>
              <a:pathLst>
                <a:path extrusionOk="0" h="5550" w="7399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5996601" y="2886135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85866" y="2902948"/>
              <a:ext cx="40006" cy="28366"/>
            </a:xfrm>
            <a:custGeom>
              <a:rect b="b" l="l" r="r" t="t"/>
              <a:pathLst>
                <a:path extrusionOk="0" h="4994" w="7584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976112" y="2920806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967329" y="2938665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958551" y="2957574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949768" y="2976483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5942942" y="2995392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5936111" y="3015352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929280" y="3034267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924400" y="3054227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918550" y="3074187"/>
              <a:ext cx="44880" cy="14711"/>
            </a:xfrm>
            <a:custGeom>
              <a:rect b="b" l="l" r="r" t="t"/>
              <a:pathLst>
                <a:path extrusionOk="0" h="2590" w="8508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914646" y="3094147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5910743" y="3115158"/>
              <a:ext cx="45861" cy="11559"/>
            </a:xfrm>
            <a:custGeom>
              <a:rect b="b" l="l" r="r" t="t"/>
              <a:pathLst>
                <a:path extrusionOk="0" h="2035" w="8694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907815" y="3135118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5905863" y="3156128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5903912" y="3177139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5902941" y="3197099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5902941" y="3218110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6962487" y="3237019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6963463" y="3218110"/>
              <a:ext cx="44880" cy="3158"/>
            </a:xfrm>
            <a:custGeom>
              <a:rect b="b" l="l" r="r" t="t"/>
              <a:pathLst>
                <a:path extrusionOk="0" h="556" w="8508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6965415" y="3191845"/>
              <a:ext cx="45856" cy="5260"/>
            </a:xfrm>
            <a:custGeom>
              <a:rect b="b" l="l" r="r" t="t"/>
              <a:pathLst>
                <a:path extrusionOk="0" h="926" w="8693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6961511" y="3177139"/>
              <a:ext cx="45861" cy="6310"/>
            </a:xfrm>
            <a:custGeom>
              <a:rect b="b" l="l" r="r" t="t"/>
              <a:pathLst>
                <a:path extrusionOk="0" h="1111" w="8694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6960535" y="3156128"/>
              <a:ext cx="44885" cy="8412"/>
            </a:xfrm>
            <a:custGeom>
              <a:rect b="b" l="l" r="r" t="t"/>
              <a:pathLst>
                <a:path extrusionOk="0" h="1481" w="8509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6957608" y="3135118"/>
              <a:ext cx="45861" cy="9457"/>
            </a:xfrm>
            <a:custGeom>
              <a:rect b="b" l="l" r="r" t="t"/>
              <a:pathLst>
                <a:path extrusionOk="0" h="1665" w="8694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6955656" y="3115158"/>
              <a:ext cx="44885" cy="11559"/>
            </a:xfrm>
            <a:custGeom>
              <a:rect b="b" l="l" r="r" t="t"/>
              <a:pathLst>
                <a:path extrusionOk="0" h="2035" w="8509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6951752" y="3094147"/>
              <a:ext cx="44885" cy="13660"/>
            </a:xfrm>
            <a:custGeom>
              <a:rect b="b" l="l" r="r" t="t"/>
              <a:pathLst>
                <a:path extrusionOk="0" h="2405" w="8509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6947854" y="3074187"/>
              <a:ext cx="43904" cy="14711"/>
            </a:xfrm>
            <a:custGeom>
              <a:rect b="b" l="l" r="r" t="t"/>
              <a:pathLst>
                <a:path extrusionOk="0" h="2590" w="8323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6942974" y="3054227"/>
              <a:ext cx="43909" cy="15762"/>
            </a:xfrm>
            <a:custGeom>
              <a:rect b="b" l="l" r="r" t="t"/>
              <a:pathLst>
                <a:path extrusionOk="0" h="2775" w="8324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6938095" y="3034267"/>
              <a:ext cx="43909" cy="17864"/>
            </a:xfrm>
            <a:custGeom>
              <a:rect b="b" l="l" r="r" t="t"/>
              <a:pathLst>
                <a:path extrusionOk="0" h="3145" w="8324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6932239" y="3015352"/>
              <a:ext cx="42933" cy="18920"/>
            </a:xfrm>
            <a:custGeom>
              <a:rect b="b" l="l" r="r" t="t"/>
              <a:pathLst>
                <a:path extrusionOk="0" h="3331" w="8139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6925413" y="2995392"/>
              <a:ext cx="42928" cy="21016"/>
            </a:xfrm>
            <a:custGeom>
              <a:rect b="b" l="l" r="r" t="t"/>
              <a:pathLst>
                <a:path extrusionOk="0" h="3700" w="8138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6918582" y="2976483"/>
              <a:ext cx="42933" cy="22067"/>
            </a:xfrm>
            <a:custGeom>
              <a:rect b="b" l="l" r="r" t="t"/>
              <a:pathLst>
                <a:path extrusionOk="0" h="3885" w="8139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6910775" y="2957574"/>
              <a:ext cx="41957" cy="24168"/>
            </a:xfrm>
            <a:custGeom>
              <a:rect b="b" l="l" r="r" t="t"/>
              <a:pathLst>
                <a:path extrusionOk="0" h="4255" w="7954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6902973" y="2938665"/>
              <a:ext cx="40981" cy="26270"/>
            </a:xfrm>
            <a:custGeom>
              <a:rect b="b" l="l" r="r" t="t"/>
              <a:pathLst>
                <a:path extrusionOk="0" h="4625" w="7769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6894190" y="2920806"/>
              <a:ext cx="40981" cy="27321"/>
            </a:xfrm>
            <a:custGeom>
              <a:rect b="b" l="l" r="r" t="t"/>
              <a:pathLst>
                <a:path extrusionOk="0" h="4810" w="7769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6887364" y="2901897"/>
              <a:ext cx="39030" cy="28366"/>
            </a:xfrm>
            <a:custGeom>
              <a:rect b="b" l="l" r="r" t="t"/>
              <a:pathLst>
                <a:path extrusionOk="0" h="4994" w="7399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6875653" y="2886135"/>
              <a:ext cx="39030" cy="29422"/>
            </a:xfrm>
            <a:custGeom>
              <a:rect b="b" l="l" r="r" t="t"/>
              <a:pathLst>
                <a:path extrusionOk="0" h="5180" w="7399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6865899" y="2868277"/>
              <a:ext cx="38054" cy="31524"/>
            </a:xfrm>
            <a:custGeom>
              <a:rect b="b" l="l" r="r" t="t"/>
              <a:pathLst>
                <a:path extrusionOk="0" h="5550" w="7214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6855165" y="2852520"/>
              <a:ext cx="37078" cy="31524"/>
            </a:xfrm>
            <a:custGeom>
              <a:rect b="b" l="l" r="r" t="t"/>
              <a:pathLst>
                <a:path extrusionOk="0" h="5550" w="7029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6843459" y="2835712"/>
              <a:ext cx="36102" cy="33620"/>
            </a:xfrm>
            <a:custGeom>
              <a:rect b="b" l="l" r="r" t="t"/>
              <a:pathLst>
                <a:path extrusionOk="0" h="5919" w="6844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6829797" y="2818905"/>
              <a:ext cx="35132" cy="34671"/>
            </a:xfrm>
            <a:custGeom>
              <a:rect b="b" l="l" r="r" t="t"/>
              <a:pathLst>
                <a:path extrusionOk="0" h="6104" w="666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6820043" y="2805244"/>
              <a:ext cx="34150" cy="35722"/>
            </a:xfrm>
            <a:custGeom>
              <a:rect b="b" l="l" r="r" t="t"/>
              <a:pathLst>
                <a:path extrusionOk="0" h="6289" w="6474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6807361" y="2790538"/>
              <a:ext cx="33174" cy="36772"/>
            </a:xfrm>
            <a:custGeom>
              <a:rect b="b" l="l" r="r" t="t"/>
              <a:pathLst>
                <a:path extrusionOk="0" h="6474" w="6289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6794675" y="2776878"/>
              <a:ext cx="32204" cy="37829"/>
            </a:xfrm>
            <a:custGeom>
              <a:rect b="b" l="l" r="r" t="t"/>
              <a:pathLst>
                <a:path extrusionOk="0" h="6660" w="6105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6781017" y="2763223"/>
              <a:ext cx="31223" cy="38874"/>
            </a:xfrm>
            <a:custGeom>
              <a:rect b="b" l="l" r="r" t="t"/>
              <a:pathLst>
                <a:path extrusionOk="0" h="6844" w="5919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6767355" y="2749568"/>
              <a:ext cx="29276" cy="39925"/>
            </a:xfrm>
            <a:custGeom>
              <a:rect b="b" l="l" r="r" t="t"/>
              <a:pathLst>
                <a:path extrusionOk="0" h="7029" w="555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6752722" y="2736958"/>
              <a:ext cx="28300" cy="40976"/>
            </a:xfrm>
            <a:custGeom>
              <a:rect b="b" l="l" r="r" t="t"/>
              <a:pathLst>
                <a:path extrusionOk="0" h="7214" w="5365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6738088" y="2725404"/>
              <a:ext cx="27324" cy="42026"/>
            </a:xfrm>
            <a:custGeom>
              <a:rect b="b" l="l" r="r" t="t"/>
              <a:pathLst>
                <a:path extrusionOk="0" h="7399" w="518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6723455" y="2713845"/>
              <a:ext cx="26343" cy="43077"/>
            </a:xfrm>
            <a:custGeom>
              <a:rect b="b" l="l" r="r" t="t"/>
              <a:pathLst>
                <a:path extrusionOk="0" h="7584" w="4994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6707841" y="2703343"/>
              <a:ext cx="25373" cy="44128"/>
            </a:xfrm>
            <a:custGeom>
              <a:rect b="b" l="l" r="r" t="t"/>
              <a:pathLst>
                <a:path extrusionOk="0" h="7769" w="481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6692232" y="2693885"/>
              <a:ext cx="24397" cy="44128"/>
            </a:xfrm>
            <a:custGeom>
              <a:rect b="b" l="l" r="r" t="t"/>
              <a:pathLst>
                <a:path extrusionOk="0" h="7769" w="4625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6676623" y="2684434"/>
              <a:ext cx="22445" cy="45179"/>
            </a:xfrm>
            <a:custGeom>
              <a:rect b="b" l="l" r="r" t="t"/>
              <a:pathLst>
                <a:path extrusionOk="0" h="7954" w="4255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6661014" y="2674976"/>
              <a:ext cx="20493" cy="46230"/>
            </a:xfrm>
            <a:custGeom>
              <a:rect b="b" l="l" r="r" t="t"/>
              <a:pathLst>
                <a:path extrusionOk="0" h="8139" w="3885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6644429" y="2667626"/>
              <a:ext cx="19518" cy="46224"/>
            </a:xfrm>
            <a:custGeom>
              <a:rect b="b" l="l" r="r" t="t"/>
              <a:pathLst>
                <a:path extrusionOk="0" h="8138" w="370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6627838" y="2660270"/>
              <a:ext cx="18547" cy="46230"/>
            </a:xfrm>
            <a:custGeom>
              <a:rect b="b" l="l" r="r" t="t"/>
              <a:pathLst>
                <a:path extrusionOk="0" h="8139" w="3516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6611253" y="2652915"/>
              <a:ext cx="16590" cy="47280"/>
            </a:xfrm>
            <a:custGeom>
              <a:rect b="b" l="l" r="r" t="t"/>
              <a:pathLst>
                <a:path extrusionOk="0" h="8324" w="3145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6594668" y="2647660"/>
              <a:ext cx="14638" cy="47280"/>
            </a:xfrm>
            <a:custGeom>
              <a:rect b="b" l="l" r="r" t="t"/>
              <a:pathLst>
                <a:path extrusionOk="0" h="8324" w="2775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6577107" y="2642412"/>
              <a:ext cx="13662" cy="47275"/>
            </a:xfrm>
            <a:custGeom>
              <a:rect b="b" l="l" r="r" t="t"/>
              <a:pathLst>
                <a:path extrusionOk="0" h="8323" w="259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6559546" y="2637158"/>
              <a:ext cx="11710" cy="48331"/>
            </a:xfrm>
            <a:custGeom>
              <a:rect b="b" l="l" r="r" t="t"/>
              <a:pathLst>
                <a:path extrusionOk="0" h="8509" w="222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6542961" y="2634005"/>
              <a:ext cx="9759" cy="48331"/>
            </a:xfrm>
            <a:custGeom>
              <a:rect b="b" l="l" r="r" t="t"/>
              <a:pathLst>
                <a:path extrusionOk="0" h="8509" w="185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6525401" y="2629802"/>
              <a:ext cx="8783" cy="49382"/>
            </a:xfrm>
            <a:custGeom>
              <a:rect b="b" l="l" r="r" t="t"/>
              <a:pathLst>
                <a:path extrusionOk="0" h="8694" w="1665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6507834" y="2627700"/>
              <a:ext cx="6836" cy="48331"/>
            </a:xfrm>
            <a:custGeom>
              <a:rect b="b" l="l" r="r" t="t"/>
              <a:pathLst>
                <a:path extrusionOk="0" h="8509" w="1296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6489298" y="2625599"/>
              <a:ext cx="5861" cy="49382"/>
            </a:xfrm>
            <a:custGeom>
              <a:rect b="b" l="l" r="r" t="t"/>
              <a:pathLst>
                <a:path extrusionOk="0" h="8694" w="1111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6471737" y="2624554"/>
              <a:ext cx="4885" cy="49376"/>
            </a:xfrm>
            <a:custGeom>
              <a:rect b="b" l="l" r="r" t="t"/>
              <a:pathLst>
                <a:path extrusionOk="0" h="8693" w="926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cap="flat" cmpd="sng" w="38100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1065" name="Google Shape;1065;p23"/>
          <p:cNvSpPr txBox="1"/>
          <p:nvPr>
            <p:ph idx="4" type="ctrTitle"/>
          </p:nvPr>
        </p:nvSpPr>
        <p:spPr>
          <a:xfrm>
            <a:off x="4838400" y="1807650"/>
            <a:ext cx="3448200" cy="15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No Changes :)</a:t>
            </a:r>
            <a:endParaRPr sz="2400"/>
          </a:p>
        </p:txBody>
      </p:sp>
      <p:cxnSp>
        <p:nvCxnSpPr>
          <p:cNvPr id="1066" name="Google Shape;1066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7" name="Google Shape;1067;p23"/>
          <p:cNvGrpSpPr/>
          <p:nvPr/>
        </p:nvGrpSpPr>
        <p:grpSpPr>
          <a:xfrm>
            <a:off x="916978" y="1587255"/>
            <a:ext cx="3111265" cy="3037556"/>
            <a:chOff x="706013" y="1738854"/>
            <a:chExt cx="2622000" cy="2554500"/>
          </a:xfrm>
        </p:grpSpPr>
        <p:sp>
          <p:nvSpPr>
            <p:cNvPr id="1068" name="Google Shape;1068;p23"/>
            <p:cNvSpPr/>
            <p:nvPr/>
          </p:nvSpPr>
          <p:spPr>
            <a:xfrm>
              <a:off x="1177071" y="2118045"/>
              <a:ext cx="1679887" cy="1436038"/>
            </a:xfrm>
            <a:custGeom>
              <a:rect b="b" l="l" r="r" t="t"/>
              <a:pathLst>
                <a:path extrusionOk="0" h="34096" w="38607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706013" y="1738854"/>
              <a:ext cx="2622000" cy="255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0" name="Google Shape;10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0437" y="2089502"/>
              <a:ext cx="1853175" cy="1853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1" name="Google Shape;107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1(Completed)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4 &amp; 5                            9/9/2019-9/22/2019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4"/>
          <p:cNvSpPr txBox="1"/>
          <p:nvPr>
            <p:ph type="ctrTitle"/>
          </p:nvPr>
        </p:nvSpPr>
        <p:spPr>
          <a:xfrm>
            <a:off x="191051" y="3361815"/>
            <a:ext cx="1770600" cy="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Planning</a:t>
            </a:r>
            <a:endParaRPr/>
          </a:p>
        </p:txBody>
      </p:sp>
      <p:sp>
        <p:nvSpPr>
          <p:cNvPr id="1078" name="Google Shape;1078;p24"/>
          <p:cNvSpPr txBox="1"/>
          <p:nvPr>
            <p:ph idx="4" type="ctrTitle"/>
          </p:nvPr>
        </p:nvSpPr>
        <p:spPr>
          <a:xfrm>
            <a:off x="5382597" y="3347940"/>
            <a:ext cx="1770600" cy="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1 Bidding</a:t>
            </a:r>
            <a:endParaRPr/>
          </a:p>
        </p:txBody>
      </p:sp>
      <p:sp>
        <p:nvSpPr>
          <p:cNvPr id="1079" name="Google Shape;1079;p24"/>
          <p:cNvSpPr txBox="1"/>
          <p:nvPr>
            <p:ph idx="5" type="ctrTitle"/>
          </p:nvPr>
        </p:nvSpPr>
        <p:spPr>
          <a:xfrm>
            <a:off x="3611979" y="3338990"/>
            <a:ext cx="1770600" cy="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  <p:sp>
        <p:nvSpPr>
          <p:cNvPr id="1080" name="Google Shape;1080;p24"/>
          <p:cNvSpPr txBox="1"/>
          <p:nvPr>
            <p:ph idx="1" type="subTitle"/>
          </p:nvPr>
        </p:nvSpPr>
        <p:spPr>
          <a:xfrm>
            <a:off x="270631" y="3412595"/>
            <a:ext cx="1611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4"/>
          <p:cNvSpPr txBox="1"/>
          <p:nvPr>
            <p:ph idx="2" type="subTitle"/>
          </p:nvPr>
        </p:nvSpPr>
        <p:spPr>
          <a:xfrm>
            <a:off x="5462177" y="3398720"/>
            <a:ext cx="1611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without input validation</a:t>
            </a:r>
            <a:endParaRPr/>
          </a:p>
        </p:txBody>
      </p:sp>
      <p:sp>
        <p:nvSpPr>
          <p:cNvPr id="1082" name="Google Shape;1082;p24"/>
          <p:cNvSpPr txBox="1"/>
          <p:nvPr>
            <p:ph idx="3" type="subTitle"/>
          </p:nvPr>
        </p:nvSpPr>
        <p:spPr>
          <a:xfrm>
            <a:off x="3632424" y="3398725"/>
            <a:ext cx="1770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Web UI</a:t>
            </a:r>
            <a:br>
              <a:rPr lang="es"/>
            </a:br>
            <a:r>
              <a:rPr lang="es"/>
              <a:t>Excludes JSON Bootstrap</a:t>
            </a:r>
            <a:endParaRPr/>
          </a:p>
        </p:txBody>
      </p:sp>
      <p:pic>
        <p:nvPicPr>
          <p:cNvPr id="1083" name="Google Shape;10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67" y="1865525"/>
            <a:ext cx="1465874" cy="133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829" y="1941241"/>
            <a:ext cx="1279377" cy="116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013" y="1865531"/>
            <a:ext cx="1465874" cy="133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4"/>
          <p:cNvSpPr txBox="1"/>
          <p:nvPr>
            <p:ph type="ctrTitle"/>
          </p:nvPr>
        </p:nvSpPr>
        <p:spPr>
          <a:xfrm>
            <a:off x="1990801" y="3603340"/>
            <a:ext cx="1770600" cy="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Creating DAO and Objects</a:t>
            </a:r>
            <a:endParaRPr/>
          </a:p>
        </p:txBody>
      </p:sp>
      <p:sp>
        <p:nvSpPr>
          <p:cNvPr id="1087" name="Google Shape;1087;p24"/>
          <p:cNvSpPr txBox="1"/>
          <p:nvPr>
            <p:ph idx="1" type="subTitle"/>
          </p:nvPr>
        </p:nvSpPr>
        <p:spPr>
          <a:xfrm>
            <a:off x="2070293" y="3755145"/>
            <a:ext cx="1611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1612" y="1874475"/>
            <a:ext cx="1330850" cy="13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4974" y="1941251"/>
            <a:ext cx="1397727" cy="13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24"/>
          <p:cNvSpPr txBox="1"/>
          <p:nvPr>
            <p:ph idx="4" type="ctrTitle"/>
          </p:nvPr>
        </p:nvSpPr>
        <p:spPr>
          <a:xfrm>
            <a:off x="7132922" y="3531253"/>
            <a:ext cx="1770600" cy="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and Debugging</a:t>
            </a:r>
            <a:endParaRPr/>
          </a:p>
        </p:txBody>
      </p:sp>
      <p:sp>
        <p:nvSpPr>
          <p:cNvPr id="1091" name="Google Shape;1091;p24"/>
          <p:cNvSpPr txBox="1"/>
          <p:nvPr>
            <p:ph idx="2" type="subTitle"/>
          </p:nvPr>
        </p:nvSpPr>
        <p:spPr>
          <a:xfrm>
            <a:off x="7212427" y="3531258"/>
            <a:ext cx="1611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cxnSp>
        <p:nvCxnSpPr>
          <p:cNvPr id="1092" name="Google Shape;1092;p24"/>
          <p:cNvCxnSpPr/>
          <p:nvPr/>
        </p:nvCxnSpPr>
        <p:spPr>
          <a:xfrm>
            <a:off x="34900" y="1280050"/>
            <a:ext cx="912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2 (Completed)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6 &amp; 7                      9/23/2019 - 10/06/2019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25"/>
          <p:cNvSpPr txBox="1"/>
          <p:nvPr>
            <p:ph type="ctrTitle"/>
          </p:nvPr>
        </p:nvSpPr>
        <p:spPr>
          <a:xfrm>
            <a:off x="193701" y="3347295"/>
            <a:ext cx="1833600" cy="1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Drop Bids &amp; Section</a:t>
            </a:r>
            <a:endParaRPr/>
          </a:p>
        </p:txBody>
      </p:sp>
      <p:sp>
        <p:nvSpPr>
          <p:cNvPr id="1100" name="Google Shape;1100;p25"/>
          <p:cNvSpPr txBox="1"/>
          <p:nvPr>
            <p:ph idx="5" type="ctrTitle"/>
          </p:nvPr>
        </p:nvSpPr>
        <p:spPr>
          <a:xfrm>
            <a:off x="2074844" y="3347294"/>
            <a:ext cx="1833600" cy="1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1 Resolution</a:t>
            </a:r>
            <a:endParaRPr/>
          </a:p>
        </p:txBody>
      </p:sp>
      <p:sp>
        <p:nvSpPr>
          <p:cNvPr id="1101" name="Google Shape;1101;p25"/>
          <p:cNvSpPr txBox="1"/>
          <p:nvPr>
            <p:ph idx="1" type="subTitle"/>
          </p:nvPr>
        </p:nvSpPr>
        <p:spPr>
          <a:xfrm>
            <a:off x="276111" y="3407704"/>
            <a:ext cx="16689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5"/>
          <p:cNvSpPr txBox="1"/>
          <p:nvPr>
            <p:ph idx="3" type="subTitle"/>
          </p:nvPr>
        </p:nvSpPr>
        <p:spPr>
          <a:xfrm>
            <a:off x="2157254" y="3407703"/>
            <a:ext cx="16689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1 Clearing Logic</a:t>
            </a:r>
            <a:endParaRPr/>
          </a:p>
        </p:txBody>
      </p:sp>
      <p:sp>
        <p:nvSpPr>
          <p:cNvPr id="1103" name="Google Shape;1103;p25"/>
          <p:cNvSpPr txBox="1"/>
          <p:nvPr>
            <p:ph idx="5" type="ctrTitle"/>
          </p:nvPr>
        </p:nvSpPr>
        <p:spPr>
          <a:xfrm>
            <a:off x="7025456" y="3402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Milestone #1</a:t>
            </a:r>
            <a:endParaRPr/>
          </a:p>
        </p:txBody>
      </p:sp>
      <p:sp>
        <p:nvSpPr>
          <p:cNvPr id="1104" name="Google Shape;1104;p25"/>
          <p:cNvSpPr txBox="1"/>
          <p:nvPr>
            <p:ph idx="3" type="subTitle"/>
          </p:nvPr>
        </p:nvSpPr>
        <p:spPr>
          <a:xfrm>
            <a:off x="7118756" y="3468463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Week 7 PM Review</a:t>
            </a:r>
            <a:endParaRPr/>
          </a:p>
        </p:txBody>
      </p:sp>
      <p:pic>
        <p:nvPicPr>
          <p:cNvPr id="1105" name="Google Shape;1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99" y="1719800"/>
            <a:ext cx="1362683" cy="142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076" y="1636213"/>
            <a:ext cx="1542750" cy="15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9713" y="1936907"/>
            <a:ext cx="758957" cy="76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9798" y="1883455"/>
            <a:ext cx="909915" cy="9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25"/>
          <p:cNvSpPr txBox="1"/>
          <p:nvPr>
            <p:ph type="ctrTitle"/>
          </p:nvPr>
        </p:nvSpPr>
        <p:spPr>
          <a:xfrm>
            <a:off x="4038311" y="3440031"/>
            <a:ext cx="1638600" cy="1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 Deployment</a:t>
            </a:r>
            <a:endParaRPr/>
          </a:p>
        </p:txBody>
      </p:sp>
      <p:sp>
        <p:nvSpPr>
          <p:cNvPr id="1110" name="Google Shape;1110;p25"/>
          <p:cNvSpPr txBox="1"/>
          <p:nvPr>
            <p:ph idx="1" type="subTitle"/>
          </p:nvPr>
        </p:nvSpPr>
        <p:spPr>
          <a:xfrm>
            <a:off x="4111955" y="3494005"/>
            <a:ext cx="14913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1" name="Google Shape;11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6765" y="1774602"/>
            <a:ext cx="1356519" cy="141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2454" y="1774601"/>
            <a:ext cx="1177245" cy="1226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5"/>
          <p:cNvSpPr txBox="1"/>
          <p:nvPr>
            <p:ph idx="4" type="ctrTitle"/>
          </p:nvPr>
        </p:nvSpPr>
        <p:spPr>
          <a:xfrm>
            <a:off x="5789937" y="3558421"/>
            <a:ext cx="1491300" cy="1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and Debugging</a:t>
            </a:r>
            <a:endParaRPr/>
          </a:p>
        </p:txBody>
      </p:sp>
      <p:sp>
        <p:nvSpPr>
          <p:cNvPr id="1114" name="Google Shape;1114;p25"/>
          <p:cNvSpPr txBox="1"/>
          <p:nvPr>
            <p:ph idx="2" type="subTitle"/>
          </p:nvPr>
        </p:nvSpPr>
        <p:spPr>
          <a:xfrm>
            <a:off x="5614275" y="3602975"/>
            <a:ext cx="1833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br>
              <a:rPr lang="es"/>
            </a:br>
            <a:r>
              <a:rPr lang="es"/>
              <a:t>Add Bid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Drop Bid/Section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1 Clearing Logic</a:t>
            </a:r>
            <a:br>
              <a:rPr lang="es"/>
            </a:br>
            <a:endParaRPr/>
          </a:p>
        </p:txBody>
      </p:sp>
      <p:cxnSp>
        <p:nvCxnSpPr>
          <p:cNvPr id="1115" name="Google Shape;1115;p25"/>
          <p:cNvCxnSpPr/>
          <p:nvPr/>
        </p:nvCxnSpPr>
        <p:spPr>
          <a:xfrm>
            <a:off x="-23275" y="1256775"/>
            <a:ext cx="91932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3(</a:t>
            </a:r>
            <a:r>
              <a:rPr lang="es">
                <a:solidFill>
                  <a:schemeClr val="lt1"/>
                </a:solidFill>
              </a:rPr>
              <a:t>In-Progress</a:t>
            </a:r>
            <a:r>
              <a:rPr lang="es"/>
              <a:t>)</a:t>
            </a:r>
            <a:br>
              <a:rPr lang="es"/>
            </a:br>
            <a:r>
              <a:rPr lang="es" sz="1400">
                <a:latin typeface="Roboto"/>
                <a:ea typeface="Roboto"/>
                <a:cs typeface="Roboto"/>
                <a:sym typeface="Roboto"/>
              </a:rPr>
              <a:t>Week 8 &amp; 9                            10/07/2019 - 10/20/2019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26"/>
          <p:cNvSpPr txBox="1"/>
          <p:nvPr>
            <p:ph idx="4" type="ctrTitle"/>
          </p:nvPr>
        </p:nvSpPr>
        <p:spPr>
          <a:xfrm>
            <a:off x="5741351" y="4643714"/>
            <a:ext cx="1762800" cy="1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Milestone #2</a:t>
            </a:r>
            <a:endParaRPr/>
          </a:p>
        </p:txBody>
      </p:sp>
      <p:sp>
        <p:nvSpPr>
          <p:cNvPr id="1123" name="Google Shape;1123;p26"/>
          <p:cNvSpPr txBox="1"/>
          <p:nvPr>
            <p:ph idx="5" type="ctrTitle"/>
          </p:nvPr>
        </p:nvSpPr>
        <p:spPr>
          <a:xfrm>
            <a:off x="3768850" y="2718212"/>
            <a:ext cx="1702500" cy="1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2 Clearing Logic</a:t>
            </a:r>
            <a:endParaRPr/>
          </a:p>
        </p:txBody>
      </p:sp>
      <p:sp>
        <p:nvSpPr>
          <p:cNvPr id="1124" name="Google Shape;1124;p26"/>
          <p:cNvSpPr txBox="1"/>
          <p:nvPr>
            <p:ph idx="2" type="subTitle"/>
          </p:nvPr>
        </p:nvSpPr>
        <p:spPr>
          <a:xfrm>
            <a:off x="5820569" y="4689692"/>
            <a:ext cx="16041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Week 9 Demo</a:t>
            </a:r>
            <a:endParaRPr/>
          </a:p>
        </p:txBody>
      </p:sp>
      <p:sp>
        <p:nvSpPr>
          <p:cNvPr id="1125" name="Google Shape;1125;p26"/>
          <p:cNvSpPr txBox="1"/>
          <p:nvPr>
            <p:ph idx="3" type="subTitle"/>
          </p:nvPr>
        </p:nvSpPr>
        <p:spPr>
          <a:xfrm>
            <a:off x="3845359" y="2766308"/>
            <a:ext cx="15495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6" name="Google Shape;1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731" y="3416475"/>
            <a:ext cx="1309907" cy="108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08" y="1611956"/>
            <a:ext cx="790756" cy="70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870" y="1562754"/>
            <a:ext cx="948038" cy="84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6"/>
          <p:cNvSpPr txBox="1"/>
          <p:nvPr>
            <p:ph idx="4" type="ctrTitle"/>
          </p:nvPr>
        </p:nvSpPr>
        <p:spPr>
          <a:xfrm>
            <a:off x="1857301" y="2548263"/>
            <a:ext cx="1702500" cy="1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2 Bidding</a:t>
            </a:r>
            <a:endParaRPr/>
          </a:p>
        </p:txBody>
      </p:sp>
      <p:sp>
        <p:nvSpPr>
          <p:cNvPr id="1130" name="Google Shape;1130;p26"/>
          <p:cNvSpPr txBox="1"/>
          <p:nvPr>
            <p:ph idx="2" type="subTitle"/>
          </p:nvPr>
        </p:nvSpPr>
        <p:spPr>
          <a:xfrm>
            <a:off x="1933810" y="2596359"/>
            <a:ext cx="15495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 Bid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Time Bid Results</a:t>
            </a:r>
            <a:endParaRPr/>
          </a:p>
        </p:txBody>
      </p:sp>
      <p:pic>
        <p:nvPicPr>
          <p:cNvPr id="1131" name="Google Shape;11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101" y="1373398"/>
            <a:ext cx="1176900" cy="105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4841" y="1387834"/>
            <a:ext cx="1045010" cy="92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26"/>
          <p:cNvSpPr txBox="1"/>
          <p:nvPr>
            <p:ph idx="4" type="ctrTitle"/>
          </p:nvPr>
        </p:nvSpPr>
        <p:spPr>
          <a:xfrm>
            <a:off x="5951959" y="2729339"/>
            <a:ext cx="1323900" cy="1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and Debugging</a:t>
            </a:r>
            <a:endParaRPr/>
          </a:p>
        </p:txBody>
      </p:sp>
      <p:sp>
        <p:nvSpPr>
          <p:cNvPr id="1134" name="Google Shape;1134;p26"/>
          <p:cNvSpPr txBox="1"/>
          <p:nvPr>
            <p:ph idx="2" type="subTitle"/>
          </p:nvPr>
        </p:nvSpPr>
        <p:spPr>
          <a:xfrm>
            <a:off x="5756904" y="2693912"/>
            <a:ext cx="16275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 2 Bidding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Round 2 Clearing Logic</a:t>
            </a:r>
            <a:endParaRPr/>
          </a:p>
        </p:txBody>
      </p:sp>
      <p:sp>
        <p:nvSpPr>
          <p:cNvPr id="1135" name="Google Shape;1135;p26"/>
          <p:cNvSpPr txBox="1"/>
          <p:nvPr>
            <p:ph type="ctrTitle"/>
          </p:nvPr>
        </p:nvSpPr>
        <p:spPr>
          <a:xfrm>
            <a:off x="1815700" y="4643025"/>
            <a:ext cx="1529100" cy="1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Web Token</a:t>
            </a:r>
            <a:endParaRPr/>
          </a:p>
        </p:txBody>
      </p:sp>
      <p:sp>
        <p:nvSpPr>
          <p:cNvPr id="1136" name="Google Shape;1136;p26"/>
          <p:cNvSpPr txBox="1"/>
          <p:nvPr>
            <p:ph idx="1" type="subTitle"/>
          </p:nvPr>
        </p:nvSpPr>
        <p:spPr>
          <a:xfrm>
            <a:off x="1884414" y="4689094"/>
            <a:ext cx="13914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6"/>
          <p:cNvSpPr txBox="1"/>
          <p:nvPr>
            <p:ph type="ctrTitle"/>
          </p:nvPr>
        </p:nvSpPr>
        <p:spPr>
          <a:xfrm>
            <a:off x="3778527" y="4545576"/>
            <a:ext cx="1529100" cy="1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UI &amp; JSON Round Controls</a:t>
            </a:r>
            <a:endParaRPr/>
          </a:p>
        </p:txBody>
      </p:sp>
      <p:sp>
        <p:nvSpPr>
          <p:cNvPr id="1138" name="Google Shape;1138;p26"/>
          <p:cNvSpPr txBox="1"/>
          <p:nvPr>
            <p:ph idx="1" type="subTitle"/>
          </p:nvPr>
        </p:nvSpPr>
        <p:spPr>
          <a:xfrm>
            <a:off x="3847242" y="4591645"/>
            <a:ext cx="13914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9" name="Google Shape;113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5029" y="3442552"/>
            <a:ext cx="704077" cy="67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70138" y="3442550"/>
            <a:ext cx="1020218" cy="973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1" name="Google Shape;1141;p26"/>
          <p:cNvCxnSpPr/>
          <p:nvPr/>
        </p:nvCxnSpPr>
        <p:spPr>
          <a:xfrm>
            <a:off x="34900" y="1280050"/>
            <a:ext cx="912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