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6858000" cy="5143500"/>
  <p:notesSz cx="6858000" cy="9144000"/>
  <p:embeddedFontLst>
    <p:embeddedFont>
      <p:font typeface="Bree Serif" panose="020B0604020202020204" charset="0"/>
      <p:regular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  <p:embeddedFont>
      <p:font typeface="Didact Gothic" panose="020B0604020202020204" charset="0"/>
      <p:regular r:id="rId37"/>
    </p:embeddedFont>
    <p:embeddedFont>
      <p:font typeface="Roboto Mono Thin" panose="020B0604020202020204" charset="0"/>
      <p:regular r:id="rId38"/>
      <p:bold r:id="rId39"/>
      <p:italic r:id="rId40"/>
      <p:boldItalic r:id="rId41"/>
    </p:embeddedFont>
    <p:embeddedFont>
      <p:font typeface="Caveat" panose="020B0604020202020204" charset="0"/>
      <p:regular r:id="rId42"/>
      <p:bold r:id="rId43"/>
    </p:embeddedFont>
    <p:embeddedFont>
      <p:font typeface="Roboto Light" panose="020B0604020202020204" charset="0"/>
      <p:regular r:id="rId44"/>
      <p:bold r:id="rId45"/>
      <p:italic r:id="rId46"/>
      <p:boldItalic r:id="rId47"/>
    </p:embeddedFont>
    <p:embeddedFont>
      <p:font typeface="Roboto Black" panose="020B0604020202020204" charset="0"/>
      <p:bold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B321B-6192-45BF-BBF0-837B5AED6215}">
  <a:tblStyle styleId="{304B321B-6192-45BF-BBF0-837B5AED6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26" autoAdjust="0"/>
  </p:normalViewPr>
  <p:slideViewPr>
    <p:cSldViewPr>
      <p:cViewPr varScale="1">
        <p:scale>
          <a:sx n="83" d="100"/>
          <a:sy n="83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5009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511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61a1b5c7e6_4_2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61a1b5c7e6_4_2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1a1b5c7e6_4_2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1a1b5c7e6_4_2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Bids for admin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27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61a1b5c7e6_4_2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61a1b5c7e6_4_2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4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61a1b5c7e6_4_2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61a1b5c7e6_4_2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622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618ffb8d4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618ffb8d4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367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45b4ed6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45b4ed6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highlight the critical path clearly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4579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64914f8f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64914f8f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highlight the critical path clearly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453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61a1b5c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61a1b5c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702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1a1b5c7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1a1b5c7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504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64848a386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64848a386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0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0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618ffb8d4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618ffb8d4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242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644ed774f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644ed774f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549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644ed774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644ed774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33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61c413059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61c413059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07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61c413059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61c413059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98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618ffb8d40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618ffb8d40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7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23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7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 options for students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Bid result statistic = min, average, max like in BOSS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catalogue: Display all courses with filter options by school.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159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4806d8e6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4806d8e6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21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1a1b5c7e6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1a1b5c7e6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8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61a1b5c7e6_4_2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61a1b5c7e6_4_2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Need to change this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61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8031" y="3670025"/>
            <a:ext cx="2347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225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27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8031" y="4181150"/>
            <a:ext cx="2347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9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906209" y="35234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4531580" y="31921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280846" y="3891050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675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650496" y="342222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4275867" y="30964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025133" y="37896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675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4366880" y="25195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4366880" y="394341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4366880" y="3231488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825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4366880" y="197182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4366880" y="27123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4366880" y="34422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2760995" y="543450"/>
            <a:ext cx="4352625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2989931" y="1429225"/>
            <a:ext cx="26835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225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2989931" y="2421700"/>
            <a:ext cx="3353175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75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675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262031" y="1621200"/>
            <a:ext cx="512415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07500" y="2169000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190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1pPr>
            <a:lvl2pPr marL="685800" lvl="1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2pPr>
            <a:lvl3pPr marL="1028700" lvl="2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3pPr>
            <a:lvl4pPr marL="1371600" lvl="3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4pPr>
            <a:lvl5pPr marL="1714500" lvl="4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5pPr>
            <a:lvl6pPr marL="2057400" lvl="5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6pPr>
            <a:lvl7pPr marL="2400300" lvl="6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750">
                <a:solidFill>
                  <a:srgbClr val="161234"/>
                </a:solidFill>
              </a:defRPr>
            </a:lvl7pPr>
            <a:lvl8pPr marL="2743200" lvl="7" indent="-219075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750">
                <a:solidFill>
                  <a:srgbClr val="161234"/>
                </a:solidFill>
              </a:defRPr>
            </a:lvl8pPr>
            <a:lvl9pPr marL="3086100" lvl="8" indent="-219075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61234"/>
              </a:buClr>
              <a:buSzPts val="1000"/>
              <a:buChar char="■"/>
              <a:defRPr sz="75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669245" y="644550"/>
            <a:ext cx="59550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rgbClr val="48FFD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262031" y="1287500"/>
            <a:ext cx="512415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07500" y="1478150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09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600">
                <a:solidFill>
                  <a:srgbClr val="1EFFC1"/>
                </a:solidFill>
              </a:defRPr>
            </a:lvl1pPr>
            <a:lvl2pPr marL="685800" lvl="1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600">
                <a:solidFill>
                  <a:srgbClr val="1EFFC1"/>
                </a:solidFill>
              </a:defRPr>
            </a:lvl2pPr>
            <a:lvl3pPr marL="1028700" lvl="2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600">
                <a:solidFill>
                  <a:srgbClr val="1EFFC1"/>
                </a:solidFill>
              </a:defRPr>
            </a:lvl3pPr>
            <a:lvl4pPr marL="1371600" lvl="3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600">
                <a:solidFill>
                  <a:srgbClr val="1EFFC1"/>
                </a:solidFill>
              </a:defRPr>
            </a:lvl4pPr>
            <a:lvl5pPr marL="1714500" lvl="4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600">
                <a:solidFill>
                  <a:srgbClr val="1EFFC1"/>
                </a:solidFill>
              </a:defRPr>
            </a:lvl5pPr>
            <a:lvl6pPr marL="2057400" lvl="5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600">
                <a:solidFill>
                  <a:srgbClr val="1EFFC1"/>
                </a:solidFill>
              </a:defRPr>
            </a:lvl6pPr>
            <a:lvl7pPr marL="2400300" lvl="6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600">
                <a:solidFill>
                  <a:srgbClr val="1EFFC1"/>
                </a:solidFill>
              </a:defRPr>
            </a:lvl7pPr>
            <a:lvl8pPr marL="2743200" lvl="7" indent="-2095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600">
                <a:solidFill>
                  <a:srgbClr val="1EFFC1"/>
                </a:solidFill>
              </a:defRPr>
            </a:lvl8pPr>
            <a:lvl9pPr marL="3086100" lvl="8" indent="-20955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EFFC1"/>
              </a:buClr>
              <a:buSzPts val="800"/>
              <a:buChar char="■"/>
              <a:defRPr sz="6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669245" y="644550"/>
            <a:ext cx="59550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225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39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808419" y="212190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75345" y="190125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4808419" y="304660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3875345" y="27979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4808419" y="3935450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3875345" y="36947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544313" y="212190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120681" y="190125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544313" y="304660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120681" y="2797975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544313" y="3935450"/>
            <a:ext cx="1507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675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120681" y="3694700"/>
            <a:ext cx="88267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18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82616" y="20507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482616" y="29749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482616" y="38639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4818385" y="20507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4818385" y="297496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4818385" y="38639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3670275" y="1737500"/>
            <a:ext cx="2647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27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3670276" y="2746375"/>
            <a:ext cx="259312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9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14948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825992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2725448" y="3340125"/>
            <a:ext cx="141705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825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544973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4756017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2655473" y="32745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9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1560142" y="1291650"/>
            <a:ext cx="3683025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077763" y="1558300"/>
            <a:ext cx="26478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9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39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105101" y="1757550"/>
            <a:ext cx="2593125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9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9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168448" y="2064013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168448" y="346670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168448" y="2765356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748745" y="644550"/>
            <a:ext cx="58754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3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4045411" y="2071888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4045411" y="34745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4045411" y="2773231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825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192151" y="637927"/>
            <a:ext cx="5875425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906213" y="362507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4360126" y="3639800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452290" y="3619725"/>
            <a:ext cx="104557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75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2650496" y="35033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4104417" y="3523450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196583" y="3503375"/>
            <a:ext cx="1557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7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233775" y="644550"/>
            <a:ext cx="6390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225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3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952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3104756" y="2490825"/>
            <a:ext cx="27850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SPM PM REVIEW</a:t>
            </a:r>
            <a:endParaRPr/>
          </a:p>
          <a:p>
            <a:r>
              <a:rPr lang="es"/>
              <a:t>G6T6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432475" y="3114366"/>
            <a:ext cx="234720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s" sz="1350">
                <a:latin typeface="Quattrocento Sans"/>
                <a:ea typeface="Quattrocento Sans"/>
                <a:cs typeface="Quattrocento Sans"/>
                <a:sym typeface="Quattrocento Sans"/>
              </a:rPr>
              <a:t>Zheng Yang</a:t>
            </a:r>
            <a:endParaRPr sz="13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s" sz="1350">
                <a:latin typeface="Quattrocento Sans"/>
                <a:ea typeface="Quattrocento Sans"/>
                <a:cs typeface="Quattrocento Sans"/>
                <a:sym typeface="Quattrocento Sans"/>
              </a:rPr>
              <a:t>Maurice</a:t>
            </a:r>
            <a:endParaRPr sz="13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s" sz="1350">
                <a:latin typeface="Quattrocento Sans"/>
                <a:ea typeface="Quattrocento Sans"/>
                <a:cs typeface="Quattrocento Sans"/>
                <a:sym typeface="Quattrocento Sans"/>
              </a:rPr>
              <a:t>Sebastian</a:t>
            </a:r>
            <a:endParaRPr sz="13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s" sz="1350">
                <a:latin typeface="Quattrocento Sans"/>
                <a:ea typeface="Quattrocento Sans"/>
                <a:cs typeface="Quattrocento Sans"/>
                <a:sym typeface="Quattrocento Sans"/>
              </a:rPr>
              <a:t>Sujuan</a:t>
            </a:r>
            <a:endParaRPr sz="13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s" sz="1350">
                <a:latin typeface="Quattrocento Sans"/>
                <a:ea typeface="Quattrocento Sans"/>
                <a:cs typeface="Quattrocento Sans"/>
                <a:sym typeface="Quattrocento Sans"/>
              </a:rPr>
              <a:t>Zican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679068" y="4009423"/>
            <a:ext cx="612017" cy="32090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4" name="Google Shape;104;p18"/>
          <p:cNvSpPr/>
          <p:nvPr/>
        </p:nvSpPr>
        <p:spPr>
          <a:xfrm>
            <a:off x="2602800" y="1554248"/>
            <a:ext cx="304874" cy="95434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5" name="Google Shape;105;p18"/>
          <p:cNvSpPr/>
          <p:nvPr/>
        </p:nvSpPr>
        <p:spPr>
          <a:xfrm>
            <a:off x="2669276" y="1649934"/>
            <a:ext cx="171918" cy="68512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6" name="Google Shape;106;p18"/>
          <p:cNvSpPr/>
          <p:nvPr/>
        </p:nvSpPr>
        <p:spPr>
          <a:xfrm>
            <a:off x="2718550" y="1737900"/>
            <a:ext cx="85968" cy="73802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7" name="Google Shape;107;p18"/>
          <p:cNvSpPr/>
          <p:nvPr/>
        </p:nvSpPr>
        <p:spPr>
          <a:xfrm>
            <a:off x="2534036" y="1454529"/>
            <a:ext cx="442402" cy="122933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8" name="Google Shape;108;p18"/>
          <p:cNvSpPr/>
          <p:nvPr/>
        </p:nvSpPr>
        <p:spPr>
          <a:xfrm>
            <a:off x="-169561" y="1319594"/>
            <a:ext cx="2586709" cy="2977498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9" name="Google Shape;109;p18"/>
          <p:cNvSpPr/>
          <p:nvPr/>
        </p:nvSpPr>
        <p:spPr>
          <a:xfrm>
            <a:off x="27570" y="2636415"/>
            <a:ext cx="703707" cy="702574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0" name="Google Shape;110;p18"/>
          <p:cNvSpPr/>
          <p:nvPr/>
        </p:nvSpPr>
        <p:spPr>
          <a:xfrm>
            <a:off x="1241255" y="268685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1" name="Google Shape;111;p18"/>
          <p:cNvSpPr/>
          <p:nvPr/>
        </p:nvSpPr>
        <p:spPr>
          <a:xfrm>
            <a:off x="773659" y="2558257"/>
            <a:ext cx="502006" cy="495599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2" name="Google Shape;112;p18"/>
          <p:cNvSpPr/>
          <p:nvPr/>
        </p:nvSpPr>
        <p:spPr>
          <a:xfrm>
            <a:off x="-1147153" y="2121831"/>
            <a:ext cx="319775" cy="318623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3" name="Google Shape;113;p18"/>
          <p:cNvSpPr/>
          <p:nvPr/>
        </p:nvSpPr>
        <p:spPr>
          <a:xfrm>
            <a:off x="-806772" y="2087457"/>
            <a:ext cx="225799" cy="223496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4" name="Google Shape;114;p18"/>
          <p:cNvSpPr/>
          <p:nvPr/>
        </p:nvSpPr>
        <p:spPr>
          <a:xfrm>
            <a:off x="1495686" y="2118393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5" name="Google Shape;115;p18"/>
          <p:cNvSpPr/>
          <p:nvPr/>
        </p:nvSpPr>
        <p:spPr>
          <a:xfrm>
            <a:off x="1495686" y="2216958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6" name="Google Shape;116;p18"/>
          <p:cNvSpPr/>
          <p:nvPr/>
        </p:nvSpPr>
        <p:spPr>
          <a:xfrm>
            <a:off x="1495686" y="231552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7" name="Google Shape;117;p18"/>
          <p:cNvSpPr/>
          <p:nvPr/>
        </p:nvSpPr>
        <p:spPr>
          <a:xfrm>
            <a:off x="1495686" y="2513789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8" name="Google Shape;118;p18"/>
          <p:cNvSpPr/>
          <p:nvPr/>
        </p:nvSpPr>
        <p:spPr>
          <a:xfrm>
            <a:off x="1495686" y="261235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9" name="Google Shape;119;p18"/>
          <p:cNvSpPr/>
          <p:nvPr/>
        </p:nvSpPr>
        <p:spPr>
          <a:xfrm>
            <a:off x="1495686" y="2809485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0" name="Google Shape;120;p18"/>
          <p:cNvSpPr/>
          <p:nvPr/>
        </p:nvSpPr>
        <p:spPr>
          <a:xfrm>
            <a:off x="1495686" y="2908050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1" name="Google Shape;121;p18"/>
          <p:cNvSpPr/>
          <p:nvPr/>
        </p:nvSpPr>
        <p:spPr>
          <a:xfrm>
            <a:off x="1495686" y="3105164"/>
            <a:ext cx="740384" cy="28668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2" name="Google Shape;122;p18"/>
          <p:cNvSpPr/>
          <p:nvPr/>
        </p:nvSpPr>
        <p:spPr>
          <a:xfrm>
            <a:off x="43623" y="2118393"/>
            <a:ext cx="1279030" cy="28668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3" name="Google Shape;123;p18"/>
          <p:cNvSpPr/>
          <p:nvPr/>
        </p:nvSpPr>
        <p:spPr>
          <a:xfrm>
            <a:off x="43623" y="2216958"/>
            <a:ext cx="1279030" cy="28668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4" name="Google Shape;124;p18"/>
          <p:cNvSpPr/>
          <p:nvPr/>
        </p:nvSpPr>
        <p:spPr>
          <a:xfrm>
            <a:off x="43623" y="2415223"/>
            <a:ext cx="860707" cy="28686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5" name="Google Shape;125;p18"/>
          <p:cNvSpPr/>
          <p:nvPr/>
        </p:nvSpPr>
        <p:spPr>
          <a:xfrm>
            <a:off x="1581637" y="1918976"/>
            <a:ext cx="526067" cy="85986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6" name="Google Shape;126;p18"/>
          <p:cNvSpPr/>
          <p:nvPr/>
        </p:nvSpPr>
        <p:spPr>
          <a:xfrm>
            <a:off x="420680" y="1918976"/>
            <a:ext cx="524915" cy="85986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7" name="Google Shape;127;p18"/>
          <p:cNvSpPr/>
          <p:nvPr/>
        </p:nvSpPr>
        <p:spPr>
          <a:xfrm>
            <a:off x="-1155179" y="2883971"/>
            <a:ext cx="551279" cy="1116290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8" name="Google Shape;128;p18"/>
          <p:cNvSpPr/>
          <p:nvPr/>
        </p:nvSpPr>
        <p:spPr>
          <a:xfrm>
            <a:off x="-907623" y="3671325"/>
            <a:ext cx="57318" cy="286536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9" name="Google Shape;129;p18"/>
          <p:cNvSpPr/>
          <p:nvPr/>
        </p:nvSpPr>
        <p:spPr>
          <a:xfrm>
            <a:off x="18392" y="939099"/>
            <a:ext cx="921462" cy="319757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0" name="Google Shape;130;p18"/>
          <p:cNvSpPr/>
          <p:nvPr/>
        </p:nvSpPr>
        <p:spPr>
          <a:xfrm>
            <a:off x="1954123" y="717621"/>
            <a:ext cx="826334" cy="276494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1" name="Google Shape;131;p18"/>
          <p:cNvSpPr/>
          <p:nvPr/>
        </p:nvSpPr>
        <p:spPr>
          <a:xfrm>
            <a:off x="-556930" y="2347611"/>
            <a:ext cx="175373" cy="150035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2" name="Google Shape;132;p18"/>
          <p:cNvSpPr/>
          <p:nvPr/>
        </p:nvSpPr>
        <p:spPr>
          <a:xfrm>
            <a:off x="1789081" y="1706728"/>
            <a:ext cx="175373" cy="150377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3" name="Google Shape;133;p18"/>
          <p:cNvSpPr/>
          <p:nvPr/>
        </p:nvSpPr>
        <p:spPr>
          <a:xfrm>
            <a:off x="2504234" y="2498293"/>
            <a:ext cx="142135" cy="120953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4" name="Google Shape;134;p18"/>
          <p:cNvSpPr/>
          <p:nvPr/>
        </p:nvSpPr>
        <p:spPr>
          <a:xfrm>
            <a:off x="557056" y="4024897"/>
            <a:ext cx="142135" cy="122069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5" name="Google Shape;135;p18"/>
          <p:cNvSpPr/>
          <p:nvPr/>
        </p:nvSpPr>
        <p:spPr>
          <a:xfrm>
            <a:off x="2932869" y="1209240"/>
            <a:ext cx="140983" cy="121817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6" name="Google Shape;136;p18"/>
          <p:cNvSpPr/>
          <p:nvPr/>
        </p:nvSpPr>
        <p:spPr>
          <a:xfrm>
            <a:off x="915775" y="3801960"/>
            <a:ext cx="207137" cy="149639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7" name="Google Shape;137;p18"/>
          <p:cNvSpPr/>
          <p:nvPr/>
        </p:nvSpPr>
        <p:spPr>
          <a:xfrm>
            <a:off x="-530566" y="2525252"/>
            <a:ext cx="146705" cy="1050963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8" name="Google Shape;138;p18"/>
          <p:cNvSpPr/>
          <p:nvPr/>
        </p:nvSpPr>
        <p:spPr>
          <a:xfrm>
            <a:off x="2684158" y="1928157"/>
            <a:ext cx="584519" cy="537530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9" name="Google Shape;139;p18"/>
          <p:cNvSpPr/>
          <p:nvPr/>
        </p:nvSpPr>
        <p:spPr>
          <a:xfrm>
            <a:off x="-1040580" y="1263427"/>
            <a:ext cx="699137" cy="537530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0" name="Google Shape;140;p18"/>
          <p:cNvSpPr/>
          <p:nvPr/>
        </p:nvSpPr>
        <p:spPr>
          <a:xfrm>
            <a:off x="2496208" y="2871375"/>
            <a:ext cx="177659" cy="1104826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1" name="Google Shape;141;p18"/>
          <p:cNvSpPr/>
          <p:nvPr/>
        </p:nvSpPr>
        <p:spPr>
          <a:xfrm>
            <a:off x="2819761" y="2832900"/>
            <a:ext cx="94787" cy="53395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2" name="Google Shape;142;p18"/>
          <p:cNvSpPr/>
          <p:nvPr/>
        </p:nvSpPr>
        <p:spPr>
          <a:xfrm>
            <a:off x="3155210" y="3367623"/>
            <a:ext cx="113466" cy="127234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3" name="Google Shape;143;p18"/>
          <p:cNvSpPr/>
          <p:nvPr/>
        </p:nvSpPr>
        <p:spPr>
          <a:xfrm>
            <a:off x="2927128" y="2886166"/>
            <a:ext cx="225799" cy="236201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4" name="Google Shape;144;p18"/>
          <p:cNvSpPr/>
          <p:nvPr/>
        </p:nvSpPr>
        <p:spPr>
          <a:xfrm>
            <a:off x="2519135" y="2744159"/>
            <a:ext cx="176147" cy="113466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5" name="Google Shape;145;p18"/>
          <p:cNvSpPr/>
          <p:nvPr/>
        </p:nvSpPr>
        <p:spPr>
          <a:xfrm>
            <a:off x="3180495" y="3253992"/>
            <a:ext cx="42345" cy="84996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6" name="Google Shape;146;p18"/>
          <p:cNvSpPr/>
          <p:nvPr/>
        </p:nvSpPr>
        <p:spPr>
          <a:xfrm>
            <a:off x="2717398" y="2799803"/>
            <a:ext cx="87120" cy="42939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7" name="Google Shape;147;p18"/>
          <p:cNvSpPr/>
          <p:nvPr/>
        </p:nvSpPr>
        <p:spPr>
          <a:xfrm>
            <a:off x="3143569" y="3144649"/>
            <a:ext cx="55195" cy="8316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8" name="Google Shape;148;p18"/>
          <p:cNvSpPr/>
          <p:nvPr/>
        </p:nvSpPr>
        <p:spPr>
          <a:xfrm>
            <a:off x="-1435957" y="2133240"/>
            <a:ext cx="161606" cy="31180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9" name="Google Shape;149;p18"/>
          <p:cNvSpPr/>
          <p:nvPr/>
        </p:nvSpPr>
        <p:spPr>
          <a:xfrm>
            <a:off x="-1306924" y="2578089"/>
            <a:ext cx="65813" cy="77834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0" name="Google Shape;150;p18"/>
          <p:cNvSpPr/>
          <p:nvPr/>
        </p:nvSpPr>
        <p:spPr>
          <a:xfrm>
            <a:off x="-1347722" y="2473081"/>
            <a:ext cx="51596" cy="8199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1" name="Google Shape;151;p18"/>
          <p:cNvSpPr/>
          <p:nvPr/>
        </p:nvSpPr>
        <p:spPr>
          <a:xfrm>
            <a:off x="-1333972" y="2026828"/>
            <a:ext cx="58164" cy="8127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2" name="Google Shape;152;p18"/>
          <p:cNvSpPr/>
          <p:nvPr/>
        </p:nvSpPr>
        <p:spPr>
          <a:xfrm>
            <a:off x="-1235407" y="1781449"/>
            <a:ext cx="160472" cy="160472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3" name="Google Shape;153;p18"/>
          <p:cNvSpPr/>
          <p:nvPr/>
        </p:nvSpPr>
        <p:spPr>
          <a:xfrm>
            <a:off x="-1282396" y="1931053"/>
            <a:ext cx="65345" cy="75044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4" name="Google Shape;154;p18"/>
          <p:cNvSpPr/>
          <p:nvPr/>
        </p:nvSpPr>
        <p:spPr>
          <a:xfrm>
            <a:off x="-1244189" y="2672102"/>
            <a:ext cx="166970" cy="169489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5" name="Google Shape;155;p18"/>
          <p:cNvSpPr/>
          <p:nvPr/>
        </p:nvSpPr>
        <p:spPr>
          <a:xfrm>
            <a:off x="-621680" y="4045845"/>
            <a:ext cx="232098" cy="236363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6" name="Google Shape;156;p18"/>
          <p:cNvSpPr/>
          <p:nvPr/>
        </p:nvSpPr>
        <p:spPr>
          <a:xfrm>
            <a:off x="-276315" y="4324715"/>
            <a:ext cx="94175" cy="43443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7" name="Google Shape;157;p18"/>
          <p:cNvSpPr/>
          <p:nvPr/>
        </p:nvSpPr>
        <p:spPr>
          <a:xfrm>
            <a:off x="-688825" y="3829080"/>
            <a:ext cx="40222" cy="84079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8" name="Google Shape;158;p18"/>
          <p:cNvSpPr/>
          <p:nvPr/>
        </p:nvSpPr>
        <p:spPr>
          <a:xfrm>
            <a:off x="-665826" y="3940585"/>
            <a:ext cx="53899" cy="82603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9" name="Google Shape;159;p18"/>
          <p:cNvSpPr/>
          <p:nvPr/>
        </p:nvSpPr>
        <p:spPr>
          <a:xfrm>
            <a:off x="-733419" y="3672477"/>
            <a:ext cx="113466" cy="128367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0" name="Google Shape;160;p18"/>
          <p:cNvSpPr/>
          <p:nvPr/>
        </p:nvSpPr>
        <p:spPr>
          <a:xfrm>
            <a:off x="-382097" y="4282119"/>
            <a:ext cx="94517" cy="528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1" name="Google Shape;161;p18"/>
          <p:cNvSpPr/>
          <p:nvPr/>
        </p:nvSpPr>
        <p:spPr>
          <a:xfrm>
            <a:off x="-156945" y="4310840"/>
            <a:ext cx="170785" cy="113466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2" name="Google Shape;162;p18"/>
          <p:cNvSpPr/>
          <p:nvPr/>
        </p:nvSpPr>
        <p:spPr>
          <a:xfrm>
            <a:off x="998288" y="1875425"/>
            <a:ext cx="173088" cy="173088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3" name="Google Shape;163;p18"/>
          <p:cNvSpPr/>
          <p:nvPr/>
        </p:nvSpPr>
        <p:spPr>
          <a:xfrm>
            <a:off x="1789079" y="108463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4" name="Google Shape;164;p18"/>
          <p:cNvSpPr/>
          <p:nvPr/>
        </p:nvSpPr>
        <p:spPr>
          <a:xfrm>
            <a:off x="2222303" y="108463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5" name="Google Shape;165;p18"/>
          <p:cNvSpPr/>
          <p:nvPr/>
        </p:nvSpPr>
        <p:spPr>
          <a:xfrm>
            <a:off x="-370111" y="3693100"/>
            <a:ext cx="340399" cy="437813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6" name="Google Shape;166;p18"/>
          <p:cNvSpPr/>
          <p:nvPr/>
        </p:nvSpPr>
        <p:spPr>
          <a:xfrm>
            <a:off x="-299062" y="3766454"/>
            <a:ext cx="201720" cy="28668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7" name="Google Shape;167;p18"/>
          <p:cNvSpPr/>
          <p:nvPr/>
        </p:nvSpPr>
        <p:spPr>
          <a:xfrm>
            <a:off x="-299062" y="3821468"/>
            <a:ext cx="201720" cy="28668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8" name="Google Shape;168;p18"/>
          <p:cNvSpPr/>
          <p:nvPr/>
        </p:nvSpPr>
        <p:spPr>
          <a:xfrm>
            <a:off x="-299062" y="3876464"/>
            <a:ext cx="159321" cy="28686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9" name="Google Shape;169;p18"/>
          <p:cNvSpPr/>
          <p:nvPr/>
        </p:nvSpPr>
        <p:spPr>
          <a:xfrm>
            <a:off x="2969543" y="2431278"/>
            <a:ext cx="288822" cy="32092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0" name="Google Shape;170;p18"/>
          <p:cNvSpPr/>
          <p:nvPr/>
        </p:nvSpPr>
        <p:spPr>
          <a:xfrm>
            <a:off x="1004031" y="758398"/>
            <a:ext cx="378209" cy="323969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1" name="Google Shape;171;p18"/>
          <p:cNvSpPr/>
          <p:nvPr/>
        </p:nvSpPr>
        <p:spPr>
          <a:xfrm>
            <a:off x="1112906" y="817608"/>
            <a:ext cx="73353" cy="169633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2" name="Google Shape;172;p18"/>
          <p:cNvSpPr/>
          <p:nvPr/>
        </p:nvSpPr>
        <p:spPr>
          <a:xfrm>
            <a:off x="-819388" y="2465667"/>
            <a:ext cx="123797" cy="124930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3" name="Google Shape;173;p18"/>
          <p:cNvSpPr/>
          <p:nvPr/>
        </p:nvSpPr>
        <p:spPr>
          <a:xfrm>
            <a:off x="-366674" y="1727586"/>
            <a:ext cx="108896" cy="108896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4" name="Google Shape;174;p18"/>
          <p:cNvSpPr/>
          <p:nvPr/>
        </p:nvSpPr>
        <p:spPr>
          <a:xfrm>
            <a:off x="2952339" y="842818"/>
            <a:ext cx="107762" cy="108896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5" name="Google Shape;175;p18"/>
          <p:cNvSpPr/>
          <p:nvPr/>
        </p:nvSpPr>
        <p:spPr>
          <a:xfrm>
            <a:off x="-819388" y="2667369"/>
            <a:ext cx="123797" cy="124930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6" name="Google Shape;176;p18"/>
          <p:cNvSpPr/>
          <p:nvPr/>
        </p:nvSpPr>
        <p:spPr>
          <a:xfrm>
            <a:off x="127270" y="1719560"/>
            <a:ext cx="123797" cy="124948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7" name="Google Shape;177;p18"/>
          <p:cNvSpPr/>
          <p:nvPr/>
        </p:nvSpPr>
        <p:spPr>
          <a:xfrm>
            <a:off x="637284" y="1733310"/>
            <a:ext cx="1089925" cy="97450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8" name="Google Shape;178;p18"/>
          <p:cNvSpPr/>
          <p:nvPr/>
        </p:nvSpPr>
        <p:spPr>
          <a:xfrm>
            <a:off x="-636005" y="761440"/>
            <a:ext cx="1512837" cy="443554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9" name="Google Shape;179;p18"/>
          <p:cNvSpPr/>
          <p:nvPr/>
        </p:nvSpPr>
        <p:spPr>
          <a:xfrm>
            <a:off x="2584462" y="1042235"/>
            <a:ext cx="607427" cy="799970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0" name="Google Shape;180;p18"/>
          <p:cNvSpPr/>
          <p:nvPr/>
        </p:nvSpPr>
        <p:spPr>
          <a:xfrm>
            <a:off x="-942014" y="1004407"/>
            <a:ext cx="97432" cy="226663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1" name="Google Shape;181;p18"/>
          <p:cNvSpPr/>
          <p:nvPr/>
        </p:nvSpPr>
        <p:spPr>
          <a:xfrm>
            <a:off x="-324275" y="3341256"/>
            <a:ext cx="97432" cy="226933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2" name="Google Shape;182;p18"/>
          <p:cNvSpPr/>
          <p:nvPr/>
        </p:nvSpPr>
        <p:spPr>
          <a:xfrm>
            <a:off x="-805620" y="1004407"/>
            <a:ext cx="96280" cy="226663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3" name="Google Shape;183;p18"/>
          <p:cNvSpPr/>
          <p:nvPr/>
        </p:nvSpPr>
        <p:spPr>
          <a:xfrm>
            <a:off x="-324275" y="2098921"/>
            <a:ext cx="97432" cy="1201088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4" name="Google Shape;184;p18"/>
          <p:cNvSpPr/>
          <p:nvPr/>
        </p:nvSpPr>
        <p:spPr>
          <a:xfrm>
            <a:off x="2406818" y="4044945"/>
            <a:ext cx="754133" cy="114618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5" name="Google Shape;185;p18"/>
          <p:cNvSpPr/>
          <p:nvPr/>
        </p:nvSpPr>
        <p:spPr>
          <a:xfrm>
            <a:off x="126478" y="4142359"/>
            <a:ext cx="885578" cy="283513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6" name="Google Shape;186;p18"/>
          <p:cNvSpPr/>
          <p:nvPr/>
        </p:nvSpPr>
        <p:spPr>
          <a:xfrm>
            <a:off x="-1017652" y="2566517"/>
            <a:ext cx="142135" cy="120953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7" name="Google Shape;187;p18"/>
          <p:cNvSpPr/>
          <p:nvPr/>
        </p:nvSpPr>
        <p:spPr>
          <a:xfrm>
            <a:off x="-987851" y="1854802"/>
            <a:ext cx="445839" cy="97432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8" name="Google Shape;188;p18"/>
          <p:cNvSpPr/>
          <p:nvPr/>
        </p:nvSpPr>
        <p:spPr>
          <a:xfrm>
            <a:off x="2766691" y="3178518"/>
            <a:ext cx="127234" cy="327802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9" name="Google Shape;189;p18"/>
          <p:cNvSpPr/>
          <p:nvPr/>
        </p:nvSpPr>
        <p:spPr>
          <a:xfrm>
            <a:off x="2906502" y="3177366"/>
            <a:ext cx="128385" cy="328954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0" name="Google Shape;190;p18"/>
          <p:cNvSpPr/>
          <p:nvPr/>
        </p:nvSpPr>
        <p:spPr>
          <a:xfrm>
            <a:off x="2834303" y="3243844"/>
            <a:ext cx="132956" cy="83683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1" name="Google Shape;191;p18"/>
          <p:cNvSpPr/>
          <p:nvPr/>
        </p:nvSpPr>
        <p:spPr>
          <a:xfrm>
            <a:off x="2900780" y="3356157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2" name="Google Shape;192;p18"/>
          <p:cNvSpPr/>
          <p:nvPr/>
        </p:nvSpPr>
        <p:spPr>
          <a:xfrm>
            <a:off x="2738041" y="3140688"/>
            <a:ext cx="322061" cy="28668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3" name="Google Shape;193;p18"/>
          <p:cNvSpPr/>
          <p:nvPr/>
        </p:nvSpPr>
        <p:spPr>
          <a:xfrm>
            <a:off x="2738041" y="3515460"/>
            <a:ext cx="322061" cy="28668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4" name="Google Shape;194;p18"/>
          <p:cNvSpPr/>
          <p:nvPr/>
        </p:nvSpPr>
        <p:spPr>
          <a:xfrm>
            <a:off x="2829715" y="2055372"/>
            <a:ext cx="88235" cy="127234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5" name="Google Shape;195;p18"/>
          <p:cNvSpPr/>
          <p:nvPr/>
        </p:nvSpPr>
        <p:spPr>
          <a:xfrm>
            <a:off x="2929430" y="2055372"/>
            <a:ext cx="99717" cy="127234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196;p18"/>
          <p:cNvSpPr/>
          <p:nvPr/>
        </p:nvSpPr>
        <p:spPr>
          <a:xfrm>
            <a:off x="3052056" y="2055372"/>
            <a:ext cx="87120" cy="127234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7" name="Google Shape;197;p18"/>
          <p:cNvSpPr/>
          <p:nvPr/>
        </p:nvSpPr>
        <p:spPr>
          <a:xfrm>
            <a:off x="-391887" y="1004407"/>
            <a:ext cx="66479" cy="128385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8" name="Google Shape;198;p18"/>
          <p:cNvSpPr/>
          <p:nvPr/>
        </p:nvSpPr>
        <p:spPr>
          <a:xfrm>
            <a:off x="-311677" y="1002122"/>
            <a:ext cx="106610" cy="131822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9" name="Google Shape;199;p18"/>
          <p:cNvSpPr/>
          <p:nvPr/>
        </p:nvSpPr>
        <p:spPr>
          <a:xfrm>
            <a:off x="-911061" y="1394080"/>
            <a:ext cx="98584" cy="127234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0" name="Google Shape;200;p18"/>
          <p:cNvSpPr/>
          <p:nvPr/>
        </p:nvSpPr>
        <p:spPr>
          <a:xfrm>
            <a:off x="-799898" y="1394080"/>
            <a:ext cx="100869" cy="127234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1" name="Google Shape;201;p18"/>
          <p:cNvSpPr/>
          <p:nvPr/>
        </p:nvSpPr>
        <p:spPr>
          <a:xfrm>
            <a:off x="-697895" y="1394080"/>
            <a:ext cx="168499" cy="127234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2" name="Google Shape;202;p18"/>
          <p:cNvSpPr/>
          <p:nvPr/>
        </p:nvSpPr>
        <p:spPr>
          <a:xfrm>
            <a:off x="-516816" y="1394080"/>
            <a:ext cx="73371" cy="127234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3" name="Google Shape;203;p18"/>
          <p:cNvSpPr/>
          <p:nvPr/>
        </p:nvSpPr>
        <p:spPr>
          <a:xfrm>
            <a:off x="9232" y="4005983"/>
            <a:ext cx="116922" cy="152447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4" name="Google Shape;204;p18"/>
          <p:cNvSpPr/>
          <p:nvPr/>
        </p:nvSpPr>
        <p:spPr>
          <a:xfrm>
            <a:off x="144475" y="3931479"/>
            <a:ext cx="149009" cy="273939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5" name="Google Shape;205;p18"/>
          <p:cNvSpPr/>
          <p:nvPr/>
        </p:nvSpPr>
        <p:spPr>
          <a:xfrm>
            <a:off x="2851492" y="3707984"/>
            <a:ext cx="173070" cy="173088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>
                <a:solidFill>
                  <a:srgbClr val="48FFD5"/>
                </a:solidFill>
              </a:rPr>
              <a:t>1</a:t>
            </a: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7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3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8 &amp; 9                            10/07/2019 - 10/20/2019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27"/>
          <p:cNvSpPr txBox="1">
            <a:spLocks noGrp="1"/>
          </p:cNvSpPr>
          <p:nvPr>
            <p:ph type="ctrTitle" idx="4"/>
          </p:nvPr>
        </p:nvSpPr>
        <p:spPr>
          <a:xfrm>
            <a:off x="4306013" y="4125723"/>
            <a:ext cx="1322100" cy="1032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Milestone #2</a:t>
            </a:r>
            <a:endParaRPr/>
          </a:p>
        </p:txBody>
      </p:sp>
      <p:sp>
        <p:nvSpPr>
          <p:cNvPr id="1117" name="Google Shape;1117;p27"/>
          <p:cNvSpPr txBox="1">
            <a:spLocks noGrp="1"/>
          </p:cNvSpPr>
          <p:nvPr>
            <p:ph type="ctrTitle" idx="5"/>
          </p:nvPr>
        </p:nvSpPr>
        <p:spPr>
          <a:xfrm>
            <a:off x="2826638" y="2681597"/>
            <a:ext cx="1276875" cy="1080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Round 2 Clearing Logic</a:t>
            </a:r>
            <a:endParaRPr/>
          </a:p>
        </p:txBody>
      </p:sp>
      <p:sp>
        <p:nvSpPr>
          <p:cNvPr id="1118" name="Google Shape;1118;p27"/>
          <p:cNvSpPr txBox="1">
            <a:spLocks noGrp="1"/>
          </p:cNvSpPr>
          <p:nvPr>
            <p:ph type="subTitle" idx="2"/>
          </p:nvPr>
        </p:nvSpPr>
        <p:spPr>
          <a:xfrm>
            <a:off x="4365427" y="4160207"/>
            <a:ext cx="1203075" cy="264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Week 9 Demo</a:t>
            </a:r>
            <a:endParaRPr/>
          </a:p>
        </p:txBody>
      </p:sp>
      <p:sp>
        <p:nvSpPr>
          <p:cNvPr id="1119" name="Google Shape;1119;p27"/>
          <p:cNvSpPr txBox="1">
            <a:spLocks noGrp="1"/>
          </p:cNvSpPr>
          <p:nvPr>
            <p:ph type="subTitle" idx="3"/>
          </p:nvPr>
        </p:nvSpPr>
        <p:spPr>
          <a:xfrm>
            <a:off x="2884019" y="2717669"/>
            <a:ext cx="1162125" cy="276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1120" name="Google Shape;1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800" y="3205296"/>
            <a:ext cx="982430" cy="81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431" y="1851907"/>
            <a:ext cx="593067" cy="53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6402" y="1815005"/>
            <a:ext cx="711029" cy="63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27"/>
          <p:cNvSpPr txBox="1">
            <a:spLocks noGrp="1"/>
          </p:cNvSpPr>
          <p:nvPr>
            <p:ph type="ctrTitle" idx="4"/>
          </p:nvPr>
        </p:nvSpPr>
        <p:spPr>
          <a:xfrm>
            <a:off x="1392976" y="2554135"/>
            <a:ext cx="1276875" cy="1080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Round 2 Bidding</a:t>
            </a:r>
            <a:endParaRPr/>
          </a:p>
        </p:txBody>
      </p:sp>
      <p:sp>
        <p:nvSpPr>
          <p:cNvPr id="1124" name="Google Shape;1124;p27"/>
          <p:cNvSpPr txBox="1">
            <a:spLocks noGrp="1"/>
          </p:cNvSpPr>
          <p:nvPr>
            <p:ph type="subTitle" idx="2"/>
          </p:nvPr>
        </p:nvSpPr>
        <p:spPr>
          <a:xfrm>
            <a:off x="1450358" y="2590207"/>
            <a:ext cx="1162125" cy="276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Add Bid</a:t>
            </a:r>
            <a:endParaRPr/>
          </a:p>
          <a:p>
            <a:pPr marL="0" indent="0"/>
            <a:r>
              <a:rPr lang="es"/>
              <a:t>Real Time Bid Results</a:t>
            </a:r>
            <a:endParaRPr/>
          </a:p>
        </p:txBody>
      </p:sp>
      <p:pic>
        <p:nvPicPr>
          <p:cNvPr id="1125" name="Google Shape;112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0076" y="1672986"/>
            <a:ext cx="882675" cy="78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6131" y="1683815"/>
            <a:ext cx="783758" cy="6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27"/>
          <p:cNvSpPr txBox="1">
            <a:spLocks noGrp="1"/>
          </p:cNvSpPr>
          <p:nvPr>
            <p:ph type="ctrTitle" idx="4"/>
          </p:nvPr>
        </p:nvSpPr>
        <p:spPr>
          <a:xfrm>
            <a:off x="4463969" y="2689942"/>
            <a:ext cx="992925" cy="753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Testing and Debugging</a:t>
            </a:r>
            <a:endParaRPr/>
          </a:p>
        </p:txBody>
      </p:sp>
      <p:sp>
        <p:nvSpPr>
          <p:cNvPr id="1128" name="Google Shape;1128;p27"/>
          <p:cNvSpPr txBox="1">
            <a:spLocks noGrp="1"/>
          </p:cNvSpPr>
          <p:nvPr>
            <p:ph type="subTitle" idx="2"/>
          </p:nvPr>
        </p:nvSpPr>
        <p:spPr>
          <a:xfrm>
            <a:off x="4317678" y="2663372"/>
            <a:ext cx="1220625" cy="1935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Round 2 Bidding</a:t>
            </a:r>
            <a:endParaRPr/>
          </a:p>
          <a:p>
            <a:pPr marL="0" indent="0">
              <a:buClr>
                <a:schemeClr val="dk1"/>
              </a:buClr>
            </a:pPr>
            <a:r>
              <a:rPr lang="es">
                <a:solidFill>
                  <a:schemeClr val="lt1"/>
                </a:solidFill>
              </a:rPr>
              <a:t>Round 2 Clearing Logic</a:t>
            </a:r>
            <a:endParaRPr/>
          </a:p>
        </p:txBody>
      </p:sp>
      <p:sp>
        <p:nvSpPr>
          <p:cNvPr id="1129" name="Google Shape;1129;p27"/>
          <p:cNvSpPr txBox="1">
            <a:spLocks noGrp="1"/>
          </p:cNvSpPr>
          <p:nvPr>
            <p:ph type="ctrTitle"/>
          </p:nvPr>
        </p:nvSpPr>
        <p:spPr>
          <a:xfrm>
            <a:off x="1361775" y="4125206"/>
            <a:ext cx="1146825" cy="1032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JSON Web Token</a:t>
            </a:r>
            <a:endParaRPr/>
          </a:p>
        </p:txBody>
      </p:sp>
      <p:sp>
        <p:nvSpPr>
          <p:cNvPr id="1130" name="Google Shape;1130;p27"/>
          <p:cNvSpPr txBox="1">
            <a:spLocks noGrp="1"/>
          </p:cNvSpPr>
          <p:nvPr>
            <p:ph type="subTitle" idx="1"/>
          </p:nvPr>
        </p:nvSpPr>
        <p:spPr>
          <a:xfrm>
            <a:off x="1413311" y="4159758"/>
            <a:ext cx="1043550" cy="264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31" name="Google Shape;1131;p27"/>
          <p:cNvSpPr txBox="1">
            <a:spLocks noGrp="1"/>
          </p:cNvSpPr>
          <p:nvPr>
            <p:ph type="ctrTitle"/>
          </p:nvPr>
        </p:nvSpPr>
        <p:spPr>
          <a:xfrm>
            <a:off x="2833895" y="4052120"/>
            <a:ext cx="1146825" cy="1032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Web UI &amp; JSON Round Controls</a:t>
            </a:r>
            <a:endParaRPr/>
          </a:p>
        </p:txBody>
      </p:sp>
      <p:sp>
        <p:nvSpPr>
          <p:cNvPr id="1132" name="Google Shape;1132;p27"/>
          <p:cNvSpPr txBox="1">
            <a:spLocks noGrp="1"/>
          </p:cNvSpPr>
          <p:nvPr>
            <p:ph type="subTitle" idx="1"/>
          </p:nvPr>
        </p:nvSpPr>
        <p:spPr>
          <a:xfrm>
            <a:off x="2885432" y="4086671"/>
            <a:ext cx="1043550" cy="264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1133" name="Google Shape;113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1274" y="3224852"/>
            <a:ext cx="528058" cy="50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2603" y="3224852"/>
            <a:ext cx="765164" cy="729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27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10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136" name="Google Shape;1136;p27"/>
          <p:cNvCxnSpPr/>
          <p:nvPr/>
        </p:nvCxnSpPr>
        <p:spPr>
          <a:xfrm>
            <a:off x="26175" y="1602975"/>
            <a:ext cx="68424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8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4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10 &amp; 11                       10/21/2019 - 11/03/2019	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8"/>
          <p:cNvSpPr txBox="1">
            <a:spLocks noGrp="1"/>
          </p:cNvSpPr>
          <p:nvPr>
            <p:ph type="ctrTitle" idx="4"/>
          </p:nvPr>
        </p:nvSpPr>
        <p:spPr>
          <a:xfrm>
            <a:off x="2239931" y="3427489"/>
            <a:ext cx="1225125" cy="1100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JSON Table Dumping</a:t>
            </a:r>
            <a:endParaRPr/>
          </a:p>
        </p:txBody>
      </p:sp>
      <p:sp>
        <p:nvSpPr>
          <p:cNvPr id="1143" name="Google Shape;1143;p28"/>
          <p:cNvSpPr txBox="1">
            <a:spLocks noGrp="1"/>
          </p:cNvSpPr>
          <p:nvPr>
            <p:ph type="ctrTitle" idx="5"/>
          </p:nvPr>
        </p:nvSpPr>
        <p:spPr>
          <a:xfrm>
            <a:off x="738425" y="3298055"/>
            <a:ext cx="1225125" cy="1100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JSON Bids</a:t>
            </a:r>
            <a:endParaRPr/>
          </a:p>
        </p:txBody>
      </p:sp>
      <p:sp>
        <p:nvSpPr>
          <p:cNvPr id="1144" name="Google Shape;1144;p28"/>
          <p:cNvSpPr txBox="1">
            <a:spLocks noGrp="1"/>
          </p:cNvSpPr>
          <p:nvPr>
            <p:ph type="subTitle" idx="2"/>
          </p:nvPr>
        </p:nvSpPr>
        <p:spPr>
          <a:xfrm>
            <a:off x="2294968" y="3445475"/>
            <a:ext cx="1114875" cy="281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45" name="Google Shape;1145;p28"/>
          <p:cNvSpPr txBox="1">
            <a:spLocks noGrp="1"/>
          </p:cNvSpPr>
          <p:nvPr>
            <p:ph type="subTitle" idx="3"/>
          </p:nvPr>
        </p:nvSpPr>
        <p:spPr>
          <a:xfrm>
            <a:off x="793462" y="3316042"/>
            <a:ext cx="1114875" cy="281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1146" name="Google Shape;1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96" y="2216307"/>
            <a:ext cx="791177" cy="75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960" y="2216309"/>
            <a:ext cx="709944" cy="67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8"/>
          <p:cNvSpPr txBox="1">
            <a:spLocks noGrp="1"/>
          </p:cNvSpPr>
          <p:nvPr>
            <p:ph type="ctrTitle"/>
          </p:nvPr>
        </p:nvSpPr>
        <p:spPr>
          <a:xfrm>
            <a:off x="5075729" y="3322861"/>
            <a:ext cx="1164825" cy="1107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Milestone #3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28"/>
          <p:cNvSpPr txBox="1">
            <a:spLocks noGrp="1"/>
          </p:cNvSpPr>
          <p:nvPr>
            <p:ph type="subTitle" idx="1"/>
          </p:nvPr>
        </p:nvSpPr>
        <p:spPr>
          <a:xfrm>
            <a:off x="5128057" y="3341063"/>
            <a:ext cx="1059975" cy="2835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Week 11 UAT</a:t>
            </a:r>
            <a:endParaRPr/>
          </a:p>
        </p:txBody>
      </p:sp>
      <p:pic>
        <p:nvPicPr>
          <p:cNvPr id="1150" name="Google Shape;11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070" y="2216308"/>
            <a:ext cx="815886" cy="82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7272" y="2216310"/>
            <a:ext cx="786599" cy="78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28"/>
          <p:cNvSpPr txBox="1">
            <a:spLocks noGrp="1"/>
          </p:cNvSpPr>
          <p:nvPr>
            <p:ph type="ctrTitle" idx="4"/>
          </p:nvPr>
        </p:nvSpPr>
        <p:spPr>
          <a:xfrm>
            <a:off x="3796666" y="3458657"/>
            <a:ext cx="996525" cy="85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Testing and Debugging</a:t>
            </a:r>
            <a:endParaRPr/>
          </a:p>
        </p:txBody>
      </p:sp>
      <p:sp>
        <p:nvSpPr>
          <p:cNvPr id="1153" name="Google Shape;1153;p28"/>
          <p:cNvSpPr txBox="1">
            <a:spLocks noGrp="1"/>
          </p:cNvSpPr>
          <p:nvPr>
            <p:ph type="subTitle" idx="2"/>
          </p:nvPr>
        </p:nvSpPr>
        <p:spPr>
          <a:xfrm>
            <a:off x="3679275" y="3468312"/>
            <a:ext cx="1225125" cy="2180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JSON Functions</a:t>
            </a:r>
            <a:endParaRPr/>
          </a:p>
        </p:txBody>
      </p:sp>
      <p:sp>
        <p:nvSpPr>
          <p:cNvPr id="1154" name="Google Shape;1154;p28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11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155" name="Google Shape;1155;p28"/>
          <p:cNvCxnSpPr/>
          <p:nvPr/>
        </p:nvCxnSpPr>
        <p:spPr>
          <a:xfrm>
            <a:off x="26175" y="1602975"/>
            <a:ext cx="68424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9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5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12 &amp; 13                                11/04/2019 - 11/17/2019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29"/>
          <p:cNvSpPr txBox="1">
            <a:spLocks noGrp="1"/>
          </p:cNvSpPr>
          <p:nvPr>
            <p:ph type="ctrTitle"/>
          </p:nvPr>
        </p:nvSpPr>
        <p:spPr>
          <a:xfrm>
            <a:off x="-71602" y="315502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Extra Features #1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29"/>
          <p:cNvSpPr txBox="1">
            <a:spLocks noGrp="1"/>
          </p:cNvSpPr>
          <p:nvPr>
            <p:ph type="ctrTitle" idx="5"/>
          </p:nvPr>
        </p:nvSpPr>
        <p:spPr>
          <a:xfrm>
            <a:off x="1260361" y="315502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Extra Features #2</a:t>
            </a:r>
            <a:endParaRPr/>
          </a:p>
        </p:txBody>
      </p:sp>
      <p:sp>
        <p:nvSpPr>
          <p:cNvPr id="1163" name="Google Shape;1163;p29"/>
          <p:cNvSpPr txBox="1">
            <a:spLocks noGrp="1"/>
          </p:cNvSpPr>
          <p:nvPr>
            <p:ph type="subTitle" idx="1"/>
          </p:nvPr>
        </p:nvSpPr>
        <p:spPr>
          <a:xfrm>
            <a:off x="-1627" y="3204206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Coding a timetable</a:t>
            </a:r>
            <a:endParaRPr/>
          </a:p>
        </p:txBody>
      </p:sp>
      <p:sp>
        <p:nvSpPr>
          <p:cNvPr id="1164" name="Google Shape;1164;p29"/>
          <p:cNvSpPr txBox="1">
            <a:spLocks noGrp="1"/>
          </p:cNvSpPr>
          <p:nvPr>
            <p:ph type="subTitle" idx="3"/>
          </p:nvPr>
        </p:nvSpPr>
        <p:spPr>
          <a:xfrm>
            <a:off x="1330336" y="3204206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Bidding Statistics</a:t>
            </a:r>
            <a:endParaRPr/>
          </a:p>
        </p:txBody>
      </p:sp>
      <p:pic>
        <p:nvPicPr>
          <p:cNvPr id="1165" name="Google Shape;1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4" y="1897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419" y="1939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29"/>
          <p:cNvSpPr txBox="1">
            <a:spLocks noGrp="1"/>
          </p:cNvSpPr>
          <p:nvPr>
            <p:ph type="ctrTitle" idx="4"/>
          </p:nvPr>
        </p:nvSpPr>
        <p:spPr>
          <a:xfrm>
            <a:off x="5014036" y="312607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Milestone preparation</a:t>
            </a:r>
            <a:endParaRPr/>
          </a:p>
        </p:txBody>
      </p:sp>
      <p:sp>
        <p:nvSpPr>
          <p:cNvPr id="1168" name="Google Shape;1168;p29"/>
          <p:cNvSpPr txBox="1">
            <a:spLocks noGrp="1"/>
          </p:cNvSpPr>
          <p:nvPr>
            <p:ph type="subTitle" idx="2"/>
          </p:nvPr>
        </p:nvSpPr>
        <p:spPr>
          <a:xfrm>
            <a:off x="5084011" y="3175256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Preparation for final presentation</a:t>
            </a:r>
            <a:endParaRPr/>
          </a:p>
        </p:txBody>
      </p:sp>
      <p:pic>
        <p:nvPicPr>
          <p:cNvPr id="1169" name="Google Shape;1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001" y="1813350"/>
            <a:ext cx="1157063" cy="11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0436" y="1897201"/>
            <a:ext cx="923797" cy="9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29"/>
          <p:cNvSpPr txBox="1">
            <a:spLocks noGrp="1"/>
          </p:cNvSpPr>
          <p:nvPr>
            <p:ph type="ctrTitle" idx="4"/>
          </p:nvPr>
        </p:nvSpPr>
        <p:spPr>
          <a:xfrm>
            <a:off x="3838157" y="3135236"/>
            <a:ext cx="1170225" cy="987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Testing and Debugging</a:t>
            </a:r>
            <a:endParaRPr/>
          </a:p>
        </p:txBody>
      </p:sp>
      <p:sp>
        <p:nvSpPr>
          <p:cNvPr id="1172" name="Google Shape;1172;p29"/>
          <p:cNvSpPr txBox="1">
            <a:spLocks noGrp="1"/>
          </p:cNvSpPr>
          <p:nvPr>
            <p:ph type="subTitle" idx="2"/>
          </p:nvPr>
        </p:nvSpPr>
        <p:spPr>
          <a:xfrm>
            <a:off x="3700313" y="3168236"/>
            <a:ext cx="1438875" cy="252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Extra Functions</a:t>
            </a:r>
            <a:endParaRPr/>
          </a:p>
          <a:p>
            <a:pPr marL="0" indent="0"/>
            <a:r>
              <a:rPr lang="es"/>
              <a:t>Final Debugging</a:t>
            </a:r>
            <a:endParaRPr/>
          </a:p>
        </p:txBody>
      </p:sp>
      <p:sp>
        <p:nvSpPr>
          <p:cNvPr id="1173" name="Google Shape;1173;p29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12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174" name="Google Shape;1174;p29"/>
          <p:cNvCxnSpPr/>
          <p:nvPr/>
        </p:nvCxnSpPr>
        <p:spPr>
          <a:xfrm>
            <a:off x="26175" y="1602975"/>
            <a:ext cx="68424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5" name="Google Shape;1175;p29"/>
          <p:cNvSpPr txBox="1">
            <a:spLocks noGrp="1"/>
          </p:cNvSpPr>
          <p:nvPr>
            <p:ph type="ctrTitle" idx="5"/>
          </p:nvPr>
        </p:nvSpPr>
        <p:spPr>
          <a:xfrm>
            <a:off x="2446355" y="315502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Extra Features #3</a:t>
            </a:r>
            <a:endParaRPr/>
          </a:p>
        </p:txBody>
      </p:sp>
      <p:sp>
        <p:nvSpPr>
          <p:cNvPr id="1176" name="Google Shape;1176;p29"/>
          <p:cNvSpPr txBox="1">
            <a:spLocks noGrp="1"/>
          </p:cNvSpPr>
          <p:nvPr>
            <p:ph type="subTitle" idx="3"/>
          </p:nvPr>
        </p:nvSpPr>
        <p:spPr>
          <a:xfrm>
            <a:off x="2516330" y="3204206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Course Catalogue</a:t>
            </a:r>
            <a:endParaRPr/>
          </a:p>
        </p:txBody>
      </p:sp>
      <p:pic>
        <p:nvPicPr>
          <p:cNvPr id="1177" name="Google Shape;11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1847" y="1921818"/>
            <a:ext cx="914400" cy="91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0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6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14				</a:t>
            </a:r>
            <a:r>
              <a:rPr lang="es" sz="10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11/18/2019 - 11/22/2019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30"/>
          <p:cNvSpPr txBox="1">
            <a:spLocks noGrp="1"/>
          </p:cNvSpPr>
          <p:nvPr>
            <p:ph type="ctrTitle" idx="5"/>
          </p:nvPr>
        </p:nvSpPr>
        <p:spPr>
          <a:xfrm>
            <a:off x="2650505" y="3217819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Final Presentation</a:t>
            </a:r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subTitle" idx="3"/>
          </p:nvPr>
        </p:nvSpPr>
        <p:spPr>
          <a:xfrm>
            <a:off x="2720480" y="3267000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grpSp>
        <p:nvGrpSpPr>
          <p:cNvPr id="1185" name="Google Shape;1185;p30"/>
          <p:cNvGrpSpPr/>
          <p:nvPr/>
        </p:nvGrpSpPr>
        <p:grpSpPr>
          <a:xfrm>
            <a:off x="2884029" y="1919045"/>
            <a:ext cx="1080006" cy="1079993"/>
            <a:chOff x="1413250" y="2680675"/>
            <a:chExt cx="297750" cy="297525"/>
          </a:xfrm>
        </p:grpSpPr>
        <p:sp>
          <p:nvSpPr>
            <p:cNvPr id="1186" name="Google Shape;1186;p30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90" name="Google Shape;1190;p30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13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191" name="Google Shape;1191;p30"/>
          <p:cNvCxnSpPr/>
          <p:nvPr/>
        </p:nvCxnSpPr>
        <p:spPr>
          <a:xfrm>
            <a:off x="26175" y="1602975"/>
            <a:ext cx="68424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1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1 CRITICAL PATH</a:t>
            </a:r>
            <a:endParaRPr/>
          </a:p>
        </p:txBody>
      </p:sp>
      <p:cxnSp>
        <p:nvCxnSpPr>
          <p:cNvPr id="1197" name="Google Shape;1197;p31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31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14 - 9 = 5 Days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31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14</a:t>
            </a:r>
            <a:endParaRPr>
              <a:solidFill>
                <a:srgbClr val="48FFD5"/>
              </a:solidFill>
            </a:endParaRPr>
          </a:p>
        </p:txBody>
      </p:sp>
      <p:pic>
        <p:nvPicPr>
          <p:cNvPr id="1200" name="Google Shape;1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68" y="1636164"/>
            <a:ext cx="4752472" cy="269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2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2 CRITICAL PATH</a:t>
            </a:r>
            <a:endParaRPr/>
          </a:p>
        </p:txBody>
      </p:sp>
      <p:cxnSp>
        <p:nvCxnSpPr>
          <p:cNvPr id="1206" name="Google Shape;1206;p32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7" name="Google Shape;1207;p32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14 - 9 = 5 Days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32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15</a:t>
            </a:r>
            <a:endParaRPr>
              <a:solidFill>
                <a:srgbClr val="48FFD5"/>
              </a:solidFill>
            </a:endParaRPr>
          </a:p>
        </p:txBody>
      </p:sp>
      <p:pic>
        <p:nvPicPr>
          <p:cNvPr id="1209" name="Google Shape;1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6" y="1636164"/>
            <a:ext cx="4386492" cy="269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3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3 CRITICAL PATH</a:t>
            </a:r>
            <a:endParaRPr/>
          </a:p>
        </p:txBody>
      </p:sp>
      <p:cxnSp>
        <p:nvCxnSpPr>
          <p:cNvPr id="1215" name="Google Shape;1215;p33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33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14 - 11 = 3 Days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33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16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18" name="Google Shape;1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143483"/>
            <a:ext cx="6629400" cy="148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4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4 CRITICAL PATH</a:t>
            </a:r>
            <a:endParaRPr/>
          </a:p>
        </p:txBody>
      </p:sp>
      <p:cxnSp>
        <p:nvCxnSpPr>
          <p:cNvPr id="1224" name="Google Shape;1224;p34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5" name="Google Shape;1225;p34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14 - 10 = 4 Days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34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17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27" name="Google Shape;1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01" y="1869338"/>
            <a:ext cx="6016804" cy="2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5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5 CRITICAL PATH</a:t>
            </a:r>
            <a:endParaRPr/>
          </a:p>
        </p:txBody>
      </p:sp>
      <p:cxnSp>
        <p:nvCxnSpPr>
          <p:cNvPr id="1233" name="Google Shape;1233;p35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35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14 - 11 = 3 Days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35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18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36" name="Google Shape;1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32" y="2208863"/>
            <a:ext cx="5750719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6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6 CRITICAL PATH</a:t>
            </a:r>
            <a:endParaRPr/>
          </a:p>
        </p:txBody>
      </p:sp>
      <p:cxnSp>
        <p:nvCxnSpPr>
          <p:cNvPr id="1242" name="Google Shape;1242;p36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3" name="Google Shape;1243;p36"/>
          <p:cNvSpPr txBox="1">
            <a:spLocks noGrp="1"/>
          </p:cNvSpPr>
          <p:nvPr>
            <p:ph type="subTitle" idx="4294967295"/>
          </p:nvPr>
        </p:nvSpPr>
        <p:spPr>
          <a:xfrm>
            <a:off x="5596200" y="3871875"/>
            <a:ext cx="977850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Time: 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5 - 4 = 1 Day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36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19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45" name="Google Shape;1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43" y="2581671"/>
            <a:ext cx="2321719" cy="60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TABLE OF CONTENTS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2"/>
          </p:nvPr>
        </p:nvSpPr>
        <p:spPr>
          <a:xfrm>
            <a:off x="3875344" y="2068875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4"/>
          </p:nvPr>
        </p:nvSpPr>
        <p:spPr>
          <a:xfrm>
            <a:off x="3875344" y="2741419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6"/>
          </p:nvPr>
        </p:nvSpPr>
        <p:spPr>
          <a:xfrm>
            <a:off x="3875344" y="3413963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8"/>
          </p:nvPr>
        </p:nvSpPr>
        <p:spPr>
          <a:xfrm>
            <a:off x="2209800" y="2038350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dirty="0">
                <a:solidFill>
                  <a:srgbClr val="48FFD5"/>
                </a:solidFill>
              </a:rPr>
              <a:t>01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13"/>
          </p:nvPr>
        </p:nvSpPr>
        <p:spPr>
          <a:xfrm>
            <a:off x="2120681" y="2741419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 idx="15"/>
          </p:nvPr>
        </p:nvSpPr>
        <p:spPr>
          <a:xfrm>
            <a:off x="2120681" y="3413963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6"/>
          </p:nvPr>
        </p:nvSpPr>
        <p:spPr>
          <a:xfrm>
            <a:off x="482616" y="2295310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FUNCTIONALITIES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ctrTitle" idx="17"/>
          </p:nvPr>
        </p:nvSpPr>
        <p:spPr>
          <a:xfrm>
            <a:off x="482616" y="2874160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/>
              <a:t>SCHEDULE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ctrTitle" idx="18"/>
          </p:nvPr>
        </p:nvSpPr>
        <p:spPr>
          <a:xfrm>
            <a:off x="482616" y="3540863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/>
              <a:t>BUG METRICS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ctrTitle" idx="19"/>
          </p:nvPr>
        </p:nvSpPr>
        <p:spPr>
          <a:xfrm>
            <a:off x="4818395" y="2181019"/>
            <a:ext cx="16434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/>
              <a:t>ROLES &amp; RESPONSIBILITIES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ctrTitle" idx="20"/>
          </p:nvPr>
        </p:nvSpPr>
        <p:spPr>
          <a:xfrm>
            <a:off x="4818394" y="2759869"/>
            <a:ext cx="1860075" cy="3253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/>
              <a:t>PAIR PROGRAMMING</a:t>
            </a:r>
            <a:endParaRPr/>
          </a:p>
          <a:p>
            <a:pPr>
              <a:buClr>
                <a:schemeClr val="dk1"/>
              </a:buClr>
              <a:buSzPts val="1100"/>
            </a:pPr>
            <a:r>
              <a:rPr lang="es"/>
              <a:t>ROTATIONS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ctrTitle" idx="21"/>
          </p:nvPr>
        </p:nvSpPr>
        <p:spPr>
          <a:xfrm>
            <a:off x="4818385" y="3540863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/>
              <a:t>Q&amp;A</a:t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2698393" y="3519333"/>
            <a:ext cx="321686" cy="321398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698394" y="2154835"/>
            <a:ext cx="321686" cy="319587"/>
            <a:chOff x="6226275" y="3911538"/>
            <a:chExt cx="900325" cy="894450"/>
          </a:xfrm>
        </p:grpSpPr>
        <p:sp>
          <p:nvSpPr>
            <p:cNvPr id="226" name="Google Shape;226;p19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832112" y="2834035"/>
            <a:ext cx="324723" cy="323690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3832110" y="3517343"/>
            <a:ext cx="324726" cy="325377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2" name="Google Shape;242;p19"/>
          <p:cNvSpPr/>
          <p:nvPr/>
        </p:nvSpPr>
        <p:spPr>
          <a:xfrm>
            <a:off x="3815906" y="2208820"/>
            <a:ext cx="357134" cy="211616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FFD966"/>
              </a:solidFill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" name="Google Shape;244;p19"/>
          <p:cNvGrpSpPr/>
          <p:nvPr/>
        </p:nvGrpSpPr>
        <p:grpSpPr>
          <a:xfrm>
            <a:off x="2692934" y="2806764"/>
            <a:ext cx="332604" cy="324257"/>
            <a:chOff x="5660400" y="238125"/>
            <a:chExt cx="481825" cy="481825"/>
          </a:xfrm>
        </p:grpSpPr>
        <p:sp>
          <p:nvSpPr>
            <p:cNvPr id="245" name="Google Shape;245;p1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8FFD5"/>
                </a:solidFill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8FFD5"/>
                </a:solidFill>
              </a:endParaRPr>
            </a:p>
          </p:txBody>
        </p:sp>
      </p:grpSp>
      <p:sp>
        <p:nvSpPr>
          <p:cNvPr id="39" name="Google Shape;206;p18"/>
          <p:cNvSpPr txBox="1">
            <a:spLocks/>
          </p:cNvSpPr>
          <p:nvPr/>
        </p:nvSpPr>
        <p:spPr>
          <a:xfrm>
            <a:off x="5791200" y="438150"/>
            <a:ext cx="882675" cy="45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" dirty="0" smtClean="0">
                <a:solidFill>
                  <a:srgbClr val="48FFD5"/>
                </a:solidFill>
              </a:rPr>
              <a:t>2</a:t>
            </a:r>
            <a:endParaRPr lang="es"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7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BUG METRICS</a:t>
            </a:r>
            <a:endParaRPr/>
          </a:p>
        </p:txBody>
      </p:sp>
      <p:cxnSp>
        <p:nvCxnSpPr>
          <p:cNvPr id="1251" name="Google Shape;1251;p37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52" name="Google Shape;1252;p37"/>
          <p:cNvGraphicFramePr/>
          <p:nvPr/>
        </p:nvGraphicFramePr>
        <p:xfrm>
          <a:off x="714375" y="1875788"/>
          <a:ext cx="5429250" cy="2377374"/>
        </p:xfrm>
        <a:graphic>
          <a:graphicData uri="http://schemas.openxmlformats.org/drawingml/2006/table">
            <a:tbl>
              <a:tblPr>
                <a:noFill/>
                <a:tableStyleId>{304B321B-6192-45BF-BBF0-837B5AED6215}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</a:tblGrid>
              <a:tr h="297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Iteration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Current Value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Total value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</a:rPr>
                        <a:t>Mitigation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Status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7772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</a:rPr>
                        <a:t>Use the planned debugging time in the iteration.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Resolved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1097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30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Stop current development and resolve the bug immediately. Project Manager reschedules the project.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Resolving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1253" name="Google Shape;1253;p37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20</a:t>
            </a: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8"/>
          <p:cNvSpPr txBox="1">
            <a:spLocks noGrp="1"/>
          </p:cNvSpPr>
          <p:nvPr>
            <p:ph type="ctrTitle" idx="4"/>
          </p:nvPr>
        </p:nvSpPr>
        <p:spPr>
          <a:xfrm>
            <a:off x="491288" y="929306"/>
            <a:ext cx="587542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s">
                <a:solidFill>
                  <a:schemeClr val="lt1"/>
                </a:solidFill>
              </a:rPr>
              <a:t>Bugs in Iteration 1(Resolved)</a:t>
            </a:r>
            <a:endParaRPr/>
          </a:p>
        </p:txBody>
      </p:sp>
      <p:cxnSp>
        <p:nvCxnSpPr>
          <p:cNvPr id="1259" name="Google Shape;1259;p38"/>
          <p:cNvCxnSpPr/>
          <p:nvPr/>
        </p:nvCxnSpPr>
        <p:spPr>
          <a:xfrm>
            <a:off x="233775" y="136526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38"/>
          <p:cNvSpPr txBox="1"/>
          <p:nvPr/>
        </p:nvSpPr>
        <p:spPr>
          <a:xfrm>
            <a:off x="3974963" y="3617138"/>
            <a:ext cx="1955025" cy="58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54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Fixed</a:t>
            </a:r>
            <a:endParaRPr sz="54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1261" name="Google Shape;1261;p38"/>
          <p:cNvGraphicFramePr/>
          <p:nvPr/>
        </p:nvGraphicFramePr>
        <p:xfrm>
          <a:off x="190125" y="1674075"/>
          <a:ext cx="6434100" cy="2194450"/>
        </p:xfrm>
        <a:graphic>
          <a:graphicData uri="http://schemas.openxmlformats.org/drawingml/2006/table">
            <a:tbl>
              <a:tblPr>
                <a:noFill/>
                <a:tableStyleId>{304B321B-6192-45BF-BBF0-837B5AED6215}</a:tableStyleId>
              </a:tblPr>
              <a:tblGrid>
                <a:gridCol w="1085850"/>
                <a:gridCol w="3036619"/>
                <a:gridCol w="806550"/>
                <a:gridCol w="745481"/>
                <a:gridCol w="759600"/>
              </a:tblGrid>
              <a:tr h="4571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Functionality</a:t>
                      </a:r>
                      <a:endParaRPr sz="1100"/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Description</a:t>
                      </a:r>
                      <a:endParaRPr sz="1100"/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Severity</a:t>
                      </a:r>
                      <a:endParaRPr sz="1100"/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Points</a:t>
                      </a:r>
                      <a:endParaRPr sz="1100"/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Points Total</a:t>
                      </a:r>
                      <a:endParaRPr sz="1100"/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</a:tr>
              <a:tr h="4571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Successful login with incorrect username(case insensitive) and correct password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High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Login page has undefined variable 'error'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Login(User)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Login page displayed error message "A session had already been started"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1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Bidding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Biding page displayed syntax error, unexpected '}'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Low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2" name="Google Shape;1262;p38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21</a:t>
            </a: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9"/>
          <p:cNvSpPr txBox="1">
            <a:spLocks noGrp="1"/>
          </p:cNvSpPr>
          <p:nvPr>
            <p:ph type="ctrTitle" idx="4"/>
          </p:nvPr>
        </p:nvSpPr>
        <p:spPr>
          <a:xfrm>
            <a:off x="602888" y="845381"/>
            <a:ext cx="54951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Bugs in Iteration 2</a:t>
            </a:r>
            <a:endParaRPr/>
          </a:p>
        </p:txBody>
      </p:sp>
      <p:cxnSp>
        <p:nvCxnSpPr>
          <p:cNvPr id="1268" name="Google Shape;1268;p39"/>
          <p:cNvCxnSpPr/>
          <p:nvPr/>
        </p:nvCxnSpPr>
        <p:spPr>
          <a:xfrm>
            <a:off x="233775" y="125096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39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22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70" name="Google Shape;1270;p39"/>
          <p:cNvPicPr preferRelativeResize="0"/>
          <p:nvPr/>
        </p:nvPicPr>
        <p:blipFill rotWithShape="1">
          <a:blip r:embed="rId3">
            <a:alphaModFix/>
          </a:blip>
          <a:srcRect l="1125" t="3184" r="1843" b="2609"/>
          <a:stretch/>
        </p:blipFill>
        <p:spPr>
          <a:xfrm>
            <a:off x="279300" y="1419694"/>
            <a:ext cx="6231525" cy="292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0"/>
          <p:cNvSpPr txBox="1">
            <a:spLocks noGrp="1"/>
          </p:cNvSpPr>
          <p:nvPr>
            <p:ph type="ctrTitle" idx="4"/>
          </p:nvPr>
        </p:nvSpPr>
        <p:spPr>
          <a:xfrm>
            <a:off x="602888" y="845381"/>
            <a:ext cx="54951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Bugs in Iteration 2 (Resolving)</a:t>
            </a:r>
            <a:endParaRPr/>
          </a:p>
        </p:txBody>
      </p:sp>
      <p:cxnSp>
        <p:nvCxnSpPr>
          <p:cNvPr id="1276" name="Google Shape;1276;p40"/>
          <p:cNvCxnSpPr/>
          <p:nvPr/>
        </p:nvCxnSpPr>
        <p:spPr>
          <a:xfrm>
            <a:off x="233775" y="125096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7" name="Google Shape;1277;p40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23</a:t>
            </a:r>
            <a:endParaRPr dirty="0">
              <a:solidFill>
                <a:srgbClr val="48FFD5"/>
              </a:solidFill>
            </a:endParaRPr>
          </a:p>
        </p:txBody>
      </p:sp>
      <p:pic>
        <p:nvPicPr>
          <p:cNvPr id="1278" name="Google Shape;1278;p40"/>
          <p:cNvPicPr preferRelativeResize="0"/>
          <p:nvPr/>
        </p:nvPicPr>
        <p:blipFill rotWithShape="1">
          <a:blip r:embed="rId3">
            <a:alphaModFix/>
          </a:blip>
          <a:srcRect l="1035" t="1819" r="1279" b="2924"/>
          <a:stretch/>
        </p:blipFill>
        <p:spPr>
          <a:xfrm>
            <a:off x="183281" y="1462762"/>
            <a:ext cx="6475932" cy="27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1"/>
          <p:cNvSpPr txBox="1">
            <a:spLocks noGrp="1"/>
          </p:cNvSpPr>
          <p:nvPr>
            <p:ph type="ctrTitle"/>
          </p:nvPr>
        </p:nvSpPr>
        <p:spPr>
          <a:xfrm>
            <a:off x="233775" y="838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ROLES &amp; RESPONSIBILITIES</a:t>
            </a:r>
            <a:endParaRPr/>
          </a:p>
        </p:txBody>
      </p:sp>
      <p:cxnSp>
        <p:nvCxnSpPr>
          <p:cNvPr id="1284" name="Google Shape;1284;p41"/>
          <p:cNvCxnSpPr/>
          <p:nvPr/>
        </p:nvCxnSpPr>
        <p:spPr>
          <a:xfrm>
            <a:off x="233775" y="136526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285" name="Google Shape;1285;p41"/>
          <p:cNvGraphicFramePr/>
          <p:nvPr/>
        </p:nvGraphicFramePr>
        <p:xfrm>
          <a:off x="618375" y="1956600"/>
          <a:ext cx="5739075" cy="1874388"/>
        </p:xfrm>
        <a:graphic>
          <a:graphicData uri="http://schemas.openxmlformats.org/drawingml/2006/table">
            <a:tbl>
              <a:tblPr>
                <a:noFill/>
                <a:tableStyleId>{304B321B-6192-45BF-BBF0-837B5AED6215}</a:tableStyleId>
              </a:tblPr>
              <a:tblGrid>
                <a:gridCol w="2319694"/>
                <a:gridCol w="3419381"/>
              </a:tblGrid>
              <a:tr h="3428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>
                          <a:solidFill>
                            <a:srgbClr val="1EFFC1"/>
                          </a:solidFill>
                        </a:rPr>
                        <a:t>PM</a:t>
                      </a:r>
                      <a:endParaRPr sz="1400">
                        <a:solidFill>
                          <a:srgbClr val="1EFFC1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>
                          <a:solidFill>
                            <a:srgbClr val="1EFFC1"/>
                          </a:solidFill>
                        </a:rPr>
                        <a:t>Milestones</a:t>
                      </a:r>
                      <a:endParaRPr sz="1400">
                        <a:solidFill>
                          <a:srgbClr val="1EFFC1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SuJuan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PM Review (Week 7)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ZiCan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Application Demo and Progress Update (Week 9)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Maurice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User Acceptance Test (Week 11)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Sebastian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Final reviews, debugging and push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ZhengYang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</a:rPr>
                        <a:t>Final Presentation (Week 14)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86" name="Google Shape;1286;p41"/>
          <p:cNvSpPr txBox="1">
            <a:spLocks noGrp="1"/>
          </p:cNvSpPr>
          <p:nvPr>
            <p:ph type="title" idx="8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r"/>
            <a:r>
              <a:rPr lang="es" sz="2100" dirty="0" smtClean="0"/>
              <a:t>24</a:t>
            </a:r>
            <a:endParaRPr sz="2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2"/>
          <p:cNvSpPr txBox="1">
            <a:spLocks noGrp="1"/>
          </p:cNvSpPr>
          <p:nvPr>
            <p:ph type="ctrTitle"/>
          </p:nvPr>
        </p:nvSpPr>
        <p:spPr>
          <a:xfrm>
            <a:off x="233775" y="95490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PM &amp; PP ROTATION</a:t>
            </a:r>
            <a:endParaRPr/>
          </a:p>
        </p:txBody>
      </p:sp>
      <p:cxnSp>
        <p:nvCxnSpPr>
          <p:cNvPr id="1292" name="Google Shape;1292;p42"/>
          <p:cNvCxnSpPr/>
          <p:nvPr/>
        </p:nvCxnSpPr>
        <p:spPr>
          <a:xfrm>
            <a:off x="233775" y="136526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42"/>
          <p:cNvGrpSpPr/>
          <p:nvPr/>
        </p:nvGrpSpPr>
        <p:grpSpPr>
          <a:xfrm>
            <a:off x="409633" y="2094885"/>
            <a:ext cx="286923" cy="353834"/>
            <a:chOff x="3330525" y="4399275"/>
            <a:chExt cx="390650" cy="481850"/>
          </a:xfrm>
        </p:grpSpPr>
        <p:sp>
          <p:nvSpPr>
            <p:cNvPr id="1294" name="Google Shape;1294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sp>
        <p:nvSpPr>
          <p:cNvPr id="1301" name="Google Shape;1301;p42"/>
          <p:cNvSpPr txBox="1">
            <a:spLocks noGrp="1"/>
          </p:cNvSpPr>
          <p:nvPr>
            <p:ph type="ctrTitle" idx="4294967295"/>
          </p:nvPr>
        </p:nvSpPr>
        <p:spPr>
          <a:xfrm>
            <a:off x="792881" y="2118468"/>
            <a:ext cx="491625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1350"/>
              <a:t>PM</a:t>
            </a:r>
            <a:endParaRPr sz="1350"/>
          </a:p>
        </p:txBody>
      </p:sp>
      <p:sp>
        <p:nvSpPr>
          <p:cNvPr id="1302" name="Google Shape;1302;p42"/>
          <p:cNvSpPr txBox="1">
            <a:spLocks noGrp="1"/>
          </p:cNvSpPr>
          <p:nvPr>
            <p:ph type="ctrTitle" idx="4294967295"/>
          </p:nvPr>
        </p:nvSpPr>
        <p:spPr>
          <a:xfrm>
            <a:off x="792881" y="2745450"/>
            <a:ext cx="825975" cy="3570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1350"/>
              <a:t>PAIR 1</a:t>
            </a:r>
            <a:endParaRPr sz="1350"/>
          </a:p>
        </p:txBody>
      </p:sp>
      <p:grpSp>
        <p:nvGrpSpPr>
          <p:cNvPr id="1303" name="Google Shape;1303;p42"/>
          <p:cNvGrpSpPr/>
          <p:nvPr/>
        </p:nvGrpSpPr>
        <p:grpSpPr>
          <a:xfrm>
            <a:off x="4409102" y="3324038"/>
            <a:ext cx="240410" cy="238599"/>
            <a:chOff x="580725" y="3617925"/>
            <a:chExt cx="299325" cy="297375"/>
          </a:xfrm>
        </p:grpSpPr>
        <p:sp>
          <p:nvSpPr>
            <p:cNvPr id="1304" name="Google Shape;1304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aphicFrame>
        <p:nvGraphicFramePr>
          <p:cNvPr id="1309" name="Google Shape;1309;p42"/>
          <p:cNvGraphicFramePr/>
          <p:nvPr/>
        </p:nvGraphicFramePr>
        <p:xfrm>
          <a:off x="1909031" y="1418087"/>
          <a:ext cx="4314619" cy="3033616"/>
        </p:xfrm>
        <a:graphic>
          <a:graphicData uri="http://schemas.openxmlformats.org/drawingml/2006/table">
            <a:tbl>
              <a:tblPr>
                <a:noFill/>
                <a:tableStyleId>{304B321B-6192-45BF-BBF0-837B5AED6215}</a:tableStyleId>
              </a:tblPr>
              <a:tblGrid>
                <a:gridCol w="418669"/>
                <a:gridCol w="469800"/>
                <a:gridCol w="701456"/>
                <a:gridCol w="653194"/>
                <a:gridCol w="712481"/>
                <a:gridCol w="708750"/>
                <a:gridCol w="650269"/>
              </a:tblGrid>
              <a:tr h="25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solidFill>
                            <a:srgbClr val="FFFFFF"/>
                          </a:solidFill>
                        </a:rPr>
                        <a:t>ITER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b="1">
                          <a:solidFill>
                            <a:srgbClr val="FFFFFF"/>
                          </a:solidFill>
                        </a:rPr>
                        <a:t>WEEK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CZY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CSJ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SZC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MLJX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SHKX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4 - 5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5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6 - 7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5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8 - 9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5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10 - 11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5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12 - 13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</a:tr>
              <a:tr h="251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L="68569" marR="68569" marT="68569" marB="6856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10" name="Google Shape;1310;p42"/>
          <p:cNvGrpSpPr/>
          <p:nvPr/>
        </p:nvGrpSpPr>
        <p:grpSpPr>
          <a:xfrm>
            <a:off x="374159" y="2708283"/>
            <a:ext cx="357888" cy="357899"/>
            <a:chOff x="580725" y="3617925"/>
            <a:chExt cx="299325" cy="297375"/>
          </a:xfrm>
        </p:grpSpPr>
        <p:sp>
          <p:nvSpPr>
            <p:cNvPr id="1311" name="Google Shape;1311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16" name="Google Shape;1316;p42"/>
          <p:cNvGrpSpPr/>
          <p:nvPr/>
        </p:nvGrpSpPr>
        <p:grpSpPr>
          <a:xfrm>
            <a:off x="3739306" y="2313908"/>
            <a:ext cx="191291" cy="235877"/>
            <a:chOff x="3330525" y="4399275"/>
            <a:chExt cx="390650" cy="481850"/>
          </a:xfrm>
        </p:grpSpPr>
        <p:sp>
          <p:nvSpPr>
            <p:cNvPr id="1317" name="Google Shape;131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324" name="Google Shape;1324;p42"/>
          <p:cNvGrpSpPr/>
          <p:nvPr/>
        </p:nvGrpSpPr>
        <p:grpSpPr>
          <a:xfrm>
            <a:off x="4431312" y="2812339"/>
            <a:ext cx="191291" cy="235877"/>
            <a:chOff x="3330525" y="4399275"/>
            <a:chExt cx="390650" cy="481850"/>
          </a:xfrm>
        </p:grpSpPr>
        <p:sp>
          <p:nvSpPr>
            <p:cNvPr id="1325" name="Google Shape;1325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332" name="Google Shape;1332;p42"/>
          <p:cNvGrpSpPr/>
          <p:nvPr/>
        </p:nvGrpSpPr>
        <p:grpSpPr>
          <a:xfrm>
            <a:off x="5118368" y="3315599"/>
            <a:ext cx="191291" cy="235877"/>
            <a:chOff x="3330525" y="4399275"/>
            <a:chExt cx="390650" cy="481850"/>
          </a:xfrm>
        </p:grpSpPr>
        <p:sp>
          <p:nvSpPr>
            <p:cNvPr id="1333" name="Google Shape;1333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340" name="Google Shape;1340;p42"/>
          <p:cNvGrpSpPr/>
          <p:nvPr/>
        </p:nvGrpSpPr>
        <p:grpSpPr>
          <a:xfrm>
            <a:off x="5816056" y="3831833"/>
            <a:ext cx="191291" cy="235877"/>
            <a:chOff x="3330525" y="4399275"/>
            <a:chExt cx="390650" cy="481850"/>
          </a:xfrm>
        </p:grpSpPr>
        <p:sp>
          <p:nvSpPr>
            <p:cNvPr id="1341" name="Google Shape;1341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348" name="Google Shape;1348;p42"/>
          <p:cNvGrpSpPr/>
          <p:nvPr/>
        </p:nvGrpSpPr>
        <p:grpSpPr>
          <a:xfrm>
            <a:off x="3043127" y="4188027"/>
            <a:ext cx="191291" cy="235877"/>
            <a:chOff x="3330525" y="4399275"/>
            <a:chExt cx="390650" cy="481850"/>
          </a:xfrm>
        </p:grpSpPr>
        <p:sp>
          <p:nvSpPr>
            <p:cNvPr id="1349" name="Google Shape;1349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356" name="Google Shape;1356;p42"/>
          <p:cNvGrpSpPr/>
          <p:nvPr/>
        </p:nvGrpSpPr>
        <p:grpSpPr>
          <a:xfrm>
            <a:off x="3016109" y="2312537"/>
            <a:ext cx="240410" cy="238599"/>
            <a:chOff x="580725" y="3617925"/>
            <a:chExt cx="299325" cy="297375"/>
          </a:xfrm>
        </p:grpSpPr>
        <p:sp>
          <p:nvSpPr>
            <p:cNvPr id="1357" name="Google Shape;1357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62" name="Google Shape;1362;p42"/>
          <p:cNvGrpSpPr/>
          <p:nvPr/>
        </p:nvGrpSpPr>
        <p:grpSpPr>
          <a:xfrm>
            <a:off x="4401002" y="2303437"/>
            <a:ext cx="236957" cy="235724"/>
            <a:chOff x="685475" y="2318350"/>
            <a:chExt cx="297750" cy="296200"/>
          </a:xfrm>
        </p:grpSpPr>
        <p:sp>
          <p:nvSpPr>
            <p:cNvPr id="1363" name="Google Shape;1363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66" name="Google Shape;1366;p42"/>
          <p:cNvGrpSpPr/>
          <p:nvPr/>
        </p:nvGrpSpPr>
        <p:grpSpPr>
          <a:xfrm>
            <a:off x="5103002" y="2303441"/>
            <a:ext cx="236957" cy="235724"/>
            <a:chOff x="685475" y="2318350"/>
            <a:chExt cx="297750" cy="296200"/>
          </a:xfrm>
        </p:grpSpPr>
        <p:sp>
          <p:nvSpPr>
            <p:cNvPr id="1367" name="Google Shape;1367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70" name="Google Shape;1370;p42"/>
          <p:cNvGrpSpPr/>
          <p:nvPr/>
        </p:nvGrpSpPr>
        <p:grpSpPr>
          <a:xfrm>
            <a:off x="375372" y="3325760"/>
            <a:ext cx="355447" cy="355440"/>
            <a:chOff x="685475" y="2318350"/>
            <a:chExt cx="297750" cy="296200"/>
          </a:xfrm>
        </p:grpSpPr>
        <p:sp>
          <p:nvSpPr>
            <p:cNvPr id="1371" name="Google Shape;1371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74" name="Google Shape;1374;p42"/>
          <p:cNvGrpSpPr/>
          <p:nvPr/>
        </p:nvGrpSpPr>
        <p:grpSpPr>
          <a:xfrm>
            <a:off x="5778002" y="2312537"/>
            <a:ext cx="240410" cy="238599"/>
            <a:chOff x="580725" y="3617925"/>
            <a:chExt cx="299325" cy="297375"/>
          </a:xfrm>
        </p:grpSpPr>
        <p:sp>
          <p:nvSpPr>
            <p:cNvPr id="1375" name="Google Shape;1375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80" name="Google Shape;1380;p42"/>
          <p:cNvGrpSpPr/>
          <p:nvPr/>
        </p:nvGrpSpPr>
        <p:grpSpPr>
          <a:xfrm>
            <a:off x="3043127" y="3829019"/>
            <a:ext cx="240410" cy="238599"/>
            <a:chOff x="580725" y="3617925"/>
            <a:chExt cx="299325" cy="297375"/>
          </a:xfrm>
        </p:grpSpPr>
        <p:sp>
          <p:nvSpPr>
            <p:cNvPr id="1381" name="Google Shape;1381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86" name="Google Shape;1386;p42"/>
          <p:cNvGrpSpPr/>
          <p:nvPr/>
        </p:nvGrpSpPr>
        <p:grpSpPr>
          <a:xfrm>
            <a:off x="4415374" y="3838469"/>
            <a:ext cx="240410" cy="238599"/>
            <a:chOff x="580725" y="3617925"/>
            <a:chExt cx="299325" cy="297375"/>
          </a:xfrm>
        </p:grpSpPr>
        <p:sp>
          <p:nvSpPr>
            <p:cNvPr id="1387" name="Google Shape;1387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392" name="Google Shape;1392;p42"/>
          <p:cNvGrpSpPr/>
          <p:nvPr/>
        </p:nvGrpSpPr>
        <p:grpSpPr>
          <a:xfrm>
            <a:off x="3043118" y="1799502"/>
            <a:ext cx="191291" cy="235877"/>
            <a:chOff x="3330525" y="4399275"/>
            <a:chExt cx="390650" cy="481850"/>
          </a:xfrm>
        </p:grpSpPr>
        <p:sp>
          <p:nvSpPr>
            <p:cNvPr id="1393" name="Google Shape;1393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rgbClr val="435D74"/>
                </a:solidFill>
              </a:endParaRPr>
            </a:p>
          </p:txBody>
        </p:sp>
      </p:grpSp>
      <p:grpSp>
        <p:nvGrpSpPr>
          <p:cNvPr id="1400" name="Google Shape;1400;p42"/>
          <p:cNvGrpSpPr/>
          <p:nvPr/>
        </p:nvGrpSpPr>
        <p:grpSpPr>
          <a:xfrm>
            <a:off x="3696302" y="1805635"/>
            <a:ext cx="236957" cy="235724"/>
            <a:chOff x="685475" y="2318350"/>
            <a:chExt cx="297750" cy="296200"/>
          </a:xfrm>
        </p:grpSpPr>
        <p:sp>
          <p:nvSpPr>
            <p:cNvPr id="1401" name="Google Shape;1401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4385646" y="1805638"/>
            <a:ext cx="236957" cy="235724"/>
            <a:chOff x="685475" y="2318350"/>
            <a:chExt cx="297750" cy="296200"/>
          </a:xfrm>
        </p:grpSpPr>
        <p:sp>
          <p:nvSpPr>
            <p:cNvPr id="1405" name="Google Shape;1405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08" name="Google Shape;1408;p42"/>
          <p:cNvGrpSpPr/>
          <p:nvPr/>
        </p:nvGrpSpPr>
        <p:grpSpPr>
          <a:xfrm>
            <a:off x="5775931" y="2817994"/>
            <a:ext cx="236957" cy="235724"/>
            <a:chOff x="685475" y="2318350"/>
            <a:chExt cx="297750" cy="296200"/>
          </a:xfrm>
        </p:grpSpPr>
        <p:sp>
          <p:nvSpPr>
            <p:cNvPr id="1409" name="Google Shape;1409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12" name="Google Shape;1412;p42"/>
          <p:cNvGrpSpPr/>
          <p:nvPr/>
        </p:nvGrpSpPr>
        <p:grpSpPr>
          <a:xfrm>
            <a:off x="3736174" y="2829060"/>
            <a:ext cx="236957" cy="235724"/>
            <a:chOff x="685475" y="2318350"/>
            <a:chExt cx="297750" cy="296200"/>
          </a:xfrm>
        </p:grpSpPr>
        <p:sp>
          <p:nvSpPr>
            <p:cNvPr id="1413" name="Google Shape;1413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3037577" y="2828312"/>
            <a:ext cx="240410" cy="238599"/>
            <a:chOff x="580725" y="3617925"/>
            <a:chExt cx="299325" cy="297375"/>
          </a:xfrm>
        </p:grpSpPr>
        <p:sp>
          <p:nvSpPr>
            <p:cNvPr id="1417" name="Google Shape;1417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22" name="Google Shape;1422;p42"/>
          <p:cNvGrpSpPr/>
          <p:nvPr/>
        </p:nvGrpSpPr>
        <p:grpSpPr>
          <a:xfrm>
            <a:off x="5079068" y="2808081"/>
            <a:ext cx="240410" cy="238599"/>
            <a:chOff x="580725" y="3617925"/>
            <a:chExt cx="299325" cy="297375"/>
          </a:xfrm>
        </p:grpSpPr>
        <p:sp>
          <p:nvSpPr>
            <p:cNvPr id="1423" name="Google Shape;1423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28" name="Google Shape;1428;p42"/>
          <p:cNvGrpSpPr/>
          <p:nvPr/>
        </p:nvGrpSpPr>
        <p:grpSpPr>
          <a:xfrm>
            <a:off x="3043127" y="3344072"/>
            <a:ext cx="236957" cy="235724"/>
            <a:chOff x="685475" y="2318350"/>
            <a:chExt cx="297750" cy="296200"/>
          </a:xfrm>
        </p:grpSpPr>
        <p:sp>
          <p:nvSpPr>
            <p:cNvPr id="1429" name="Google Shape;1429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32" name="Google Shape;1432;p42"/>
          <p:cNvGrpSpPr/>
          <p:nvPr/>
        </p:nvGrpSpPr>
        <p:grpSpPr>
          <a:xfrm>
            <a:off x="3732471" y="3344075"/>
            <a:ext cx="236957" cy="235724"/>
            <a:chOff x="685475" y="2318350"/>
            <a:chExt cx="297750" cy="296200"/>
          </a:xfrm>
        </p:grpSpPr>
        <p:sp>
          <p:nvSpPr>
            <p:cNvPr id="1433" name="Google Shape;1433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36" name="Google Shape;1436;p42"/>
          <p:cNvGrpSpPr/>
          <p:nvPr/>
        </p:nvGrpSpPr>
        <p:grpSpPr>
          <a:xfrm>
            <a:off x="5778518" y="3320566"/>
            <a:ext cx="240410" cy="238599"/>
            <a:chOff x="580725" y="3617925"/>
            <a:chExt cx="299325" cy="297375"/>
          </a:xfrm>
        </p:grpSpPr>
        <p:sp>
          <p:nvSpPr>
            <p:cNvPr id="1437" name="Google Shape;1437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42" name="Google Shape;1442;p42"/>
          <p:cNvGrpSpPr/>
          <p:nvPr/>
        </p:nvGrpSpPr>
        <p:grpSpPr>
          <a:xfrm>
            <a:off x="5101718" y="3821831"/>
            <a:ext cx="236957" cy="235724"/>
            <a:chOff x="685475" y="2318350"/>
            <a:chExt cx="297750" cy="296200"/>
          </a:xfrm>
        </p:grpSpPr>
        <p:sp>
          <p:nvSpPr>
            <p:cNvPr id="1443" name="Google Shape;1443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46" name="Google Shape;1446;p42"/>
          <p:cNvGrpSpPr/>
          <p:nvPr/>
        </p:nvGrpSpPr>
        <p:grpSpPr>
          <a:xfrm>
            <a:off x="3732471" y="3859100"/>
            <a:ext cx="236957" cy="235724"/>
            <a:chOff x="685475" y="2318350"/>
            <a:chExt cx="297750" cy="296200"/>
          </a:xfrm>
        </p:grpSpPr>
        <p:sp>
          <p:nvSpPr>
            <p:cNvPr id="1447" name="Google Shape;1447;p42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5105702" y="1812887"/>
            <a:ext cx="240410" cy="238599"/>
            <a:chOff x="580725" y="3617925"/>
            <a:chExt cx="299325" cy="297375"/>
          </a:xfrm>
        </p:grpSpPr>
        <p:sp>
          <p:nvSpPr>
            <p:cNvPr id="1451" name="Google Shape;1451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3" name="Google Shape;1453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4" name="Google Shape;1454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456" name="Google Shape;1456;p42"/>
          <p:cNvGrpSpPr/>
          <p:nvPr/>
        </p:nvGrpSpPr>
        <p:grpSpPr>
          <a:xfrm>
            <a:off x="5783402" y="1812887"/>
            <a:ext cx="240410" cy="238599"/>
            <a:chOff x="580725" y="3617925"/>
            <a:chExt cx="299325" cy="297375"/>
          </a:xfrm>
        </p:grpSpPr>
        <p:sp>
          <p:nvSpPr>
            <p:cNvPr id="1457" name="Google Shape;1457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462" name="Google Shape;1462;p42"/>
          <p:cNvSpPr txBox="1">
            <a:spLocks noGrp="1"/>
          </p:cNvSpPr>
          <p:nvPr>
            <p:ph type="ctrTitle" idx="4294967295"/>
          </p:nvPr>
        </p:nvSpPr>
        <p:spPr>
          <a:xfrm>
            <a:off x="792881" y="3324947"/>
            <a:ext cx="825975" cy="3570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" sz="1350"/>
              <a:t>PAIR 2</a:t>
            </a:r>
            <a:endParaRPr sz="1350"/>
          </a:p>
        </p:txBody>
      </p:sp>
      <p:sp>
        <p:nvSpPr>
          <p:cNvPr id="1463" name="Google Shape;1463;p42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 smtClean="0">
                <a:solidFill>
                  <a:srgbClr val="48FFD5"/>
                </a:solidFill>
              </a:rPr>
              <a:t>25</a:t>
            </a: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FRAMEWORK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2"/>
          </p:nvPr>
        </p:nvSpPr>
        <p:spPr>
          <a:xfrm>
            <a:off x="3734288" y="2428763"/>
            <a:ext cx="2556450" cy="607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" sz="1350">
                <a:solidFill>
                  <a:schemeClr val="lt1"/>
                </a:solidFill>
              </a:rPr>
              <a:t>We originally planned to use CodeIgniter but decided against it due to time constraints in learning it and actually implementing it as a team.</a:t>
            </a:r>
            <a:endParaRPr sz="1350">
              <a:solidFill>
                <a:schemeClr val="lt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ctrTitle" idx="4"/>
          </p:nvPr>
        </p:nvSpPr>
        <p:spPr>
          <a:xfrm>
            <a:off x="3780410" y="2067000"/>
            <a:ext cx="2337525" cy="2808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350"/>
              <a:t>No Framework</a:t>
            </a:r>
            <a:endParaRPr sz="1350"/>
          </a:p>
        </p:txBody>
      </p:sp>
      <p:sp>
        <p:nvSpPr>
          <p:cNvPr id="255" name="Google Shape;255;p20"/>
          <p:cNvSpPr/>
          <p:nvPr/>
        </p:nvSpPr>
        <p:spPr>
          <a:xfrm rot="-5400000">
            <a:off x="2854917" y="2694465"/>
            <a:ext cx="1461620" cy="206692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6" name="Google Shape;256;p20"/>
          <p:cNvSpPr/>
          <p:nvPr/>
        </p:nvSpPr>
        <p:spPr>
          <a:xfrm>
            <a:off x="610294" y="2009025"/>
            <a:ext cx="1785557" cy="1521916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2734146" y="2059789"/>
            <a:ext cx="75322" cy="1421153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8" name="Google Shape;258;p20"/>
          <p:cNvSpPr/>
          <p:nvPr/>
        </p:nvSpPr>
        <p:spPr>
          <a:xfrm>
            <a:off x="882805" y="2231471"/>
            <a:ext cx="1259915" cy="1077029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9" name="Google Shape;259;p20"/>
          <p:cNvSpPr/>
          <p:nvPr/>
        </p:nvSpPr>
        <p:spPr>
          <a:xfrm>
            <a:off x="724310" y="2197330"/>
            <a:ext cx="1379488" cy="1146080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0" name="Google Shape;260;p20"/>
          <p:cNvSpPr/>
          <p:nvPr/>
        </p:nvSpPr>
        <p:spPr>
          <a:xfrm>
            <a:off x="1257885" y="2503183"/>
            <a:ext cx="551438" cy="533525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61" name="Google Shape;261;p20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0"/>
          <p:cNvSpPr txBox="1">
            <a:spLocks noGrp="1"/>
          </p:cNvSpPr>
          <p:nvPr>
            <p:ph type="title" idx="4294967295"/>
          </p:nvPr>
        </p:nvSpPr>
        <p:spPr>
          <a:xfrm>
            <a:off x="5975325" y="671400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3</a:t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 rot="10800000">
            <a:off x="4104956" y="1862672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8" name="Google Shape;268;p21"/>
          <p:cNvSpPr/>
          <p:nvPr/>
        </p:nvSpPr>
        <p:spPr>
          <a:xfrm rot="10800000">
            <a:off x="4104956" y="2390213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9" name="Google Shape;269;p21"/>
          <p:cNvSpPr/>
          <p:nvPr/>
        </p:nvSpPr>
        <p:spPr>
          <a:xfrm rot="10800000">
            <a:off x="4104956" y="2917735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70" name="Google Shape;270;p21"/>
          <p:cNvSpPr txBox="1">
            <a:spLocks noGrp="1"/>
          </p:cNvSpPr>
          <p:nvPr>
            <p:ph type="ctrTitle" idx="4"/>
          </p:nvPr>
        </p:nvSpPr>
        <p:spPr>
          <a:xfrm>
            <a:off x="192150" y="675356"/>
            <a:ext cx="6561450" cy="9009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endParaRPr/>
          </a:p>
          <a:p>
            <a:r>
              <a:rPr lang="es"/>
              <a:t>COMPLETED</a:t>
            </a:r>
            <a:endParaRPr/>
          </a:p>
          <a:p>
            <a:r>
              <a:rPr lang="es"/>
              <a:t>FUNCTIONALITIES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899631" y="1822575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72" name="Google Shape;272;p21"/>
          <p:cNvSpPr/>
          <p:nvPr/>
        </p:nvSpPr>
        <p:spPr>
          <a:xfrm>
            <a:off x="5899631" y="2348588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73" name="Google Shape;273;p21"/>
          <p:cNvSpPr/>
          <p:nvPr/>
        </p:nvSpPr>
        <p:spPr>
          <a:xfrm>
            <a:off x="5987502" y="2436460"/>
            <a:ext cx="142176" cy="142178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74" name="Google Shape;274;p21"/>
          <p:cNvSpPr/>
          <p:nvPr/>
        </p:nvSpPr>
        <p:spPr>
          <a:xfrm>
            <a:off x="5978627" y="1924941"/>
            <a:ext cx="159929" cy="147135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52643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5899631" y="2874600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5959009" y="2943023"/>
            <a:ext cx="199157" cy="202440"/>
            <a:chOff x="4151375" y="238125"/>
            <a:chExt cx="2141475" cy="2176775"/>
          </a:xfrm>
        </p:grpSpPr>
        <p:sp>
          <p:nvSpPr>
            <p:cNvPr id="277" name="Google Shape;277;p21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79" name="Google Shape;279;p21"/>
          <p:cNvCxnSpPr/>
          <p:nvPr/>
        </p:nvCxnSpPr>
        <p:spPr>
          <a:xfrm>
            <a:off x="4122356" y="1534406"/>
            <a:ext cx="2795175" cy="495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21"/>
          <p:cNvSpPr/>
          <p:nvPr/>
        </p:nvSpPr>
        <p:spPr>
          <a:xfrm>
            <a:off x="1975990" y="3080399"/>
            <a:ext cx="465800" cy="464779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1" name="Google Shape;281;p21"/>
          <p:cNvSpPr/>
          <p:nvPr/>
        </p:nvSpPr>
        <p:spPr>
          <a:xfrm>
            <a:off x="1869053" y="3458802"/>
            <a:ext cx="679671" cy="86376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2" name="Google Shape;282;p21"/>
          <p:cNvSpPr/>
          <p:nvPr/>
        </p:nvSpPr>
        <p:spPr>
          <a:xfrm>
            <a:off x="1051583" y="1661421"/>
            <a:ext cx="2314597" cy="157014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3" name="Google Shape;283;p21"/>
          <p:cNvSpPr/>
          <p:nvPr/>
        </p:nvSpPr>
        <p:spPr>
          <a:xfrm>
            <a:off x="1112251" y="1723111"/>
            <a:ext cx="2193260" cy="123287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4" name="Google Shape;284;p21"/>
          <p:cNvSpPr/>
          <p:nvPr/>
        </p:nvSpPr>
        <p:spPr>
          <a:xfrm>
            <a:off x="1051583" y="3022823"/>
            <a:ext cx="2314597" cy="208746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5" name="Google Shape;285;p21"/>
          <p:cNvSpPr/>
          <p:nvPr/>
        </p:nvSpPr>
        <p:spPr>
          <a:xfrm>
            <a:off x="1112251" y="1723110"/>
            <a:ext cx="2193260" cy="90493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6" name="Google Shape;286;p21"/>
          <p:cNvSpPr/>
          <p:nvPr/>
        </p:nvSpPr>
        <p:spPr>
          <a:xfrm>
            <a:off x="1112251" y="1813591"/>
            <a:ext cx="2193260" cy="89472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7" name="Google Shape;287;p21"/>
          <p:cNvSpPr/>
          <p:nvPr/>
        </p:nvSpPr>
        <p:spPr>
          <a:xfrm>
            <a:off x="2894221" y="1813591"/>
            <a:ext cx="411311" cy="89472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8" name="Google Shape;288;p21"/>
          <p:cNvSpPr/>
          <p:nvPr/>
        </p:nvSpPr>
        <p:spPr>
          <a:xfrm>
            <a:off x="2589851" y="1813591"/>
            <a:ext cx="305408" cy="89472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9" name="Google Shape;289;p21"/>
          <p:cNvSpPr/>
          <p:nvPr/>
        </p:nvSpPr>
        <p:spPr>
          <a:xfrm>
            <a:off x="2292685" y="1981198"/>
            <a:ext cx="942917" cy="237538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0" name="Google Shape;290;p21"/>
          <p:cNvSpPr/>
          <p:nvPr/>
        </p:nvSpPr>
        <p:spPr>
          <a:xfrm>
            <a:off x="2292687" y="2285565"/>
            <a:ext cx="722876" cy="50395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1" name="Google Shape;291;p21"/>
          <p:cNvSpPr/>
          <p:nvPr/>
        </p:nvSpPr>
        <p:spPr>
          <a:xfrm>
            <a:off x="2292685" y="2395585"/>
            <a:ext cx="942917" cy="5039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2" name="Google Shape;292;p21"/>
          <p:cNvSpPr/>
          <p:nvPr/>
        </p:nvSpPr>
        <p:spPr>
          <a:xfrm>
            <a:off x="2292685" y="2505606"/>
            <a:ext cx="942917" cy="50395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3" name="Google Shape;293;p21"/>
          <p:cNvSpPr/>
          <p:nvPr/>
        </p:nvSpPr>
        <p:spPr>
          <a:xfrm>
            <a:off x="2292685" y="2615626"/>
            <a:ext cx="942917" cy="50406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4" name="Google Shape;294;p21"/>
          <p:cNvSpPr/>
          <p:nvPr/>
        </p:nvSpPr>
        <p:spPr>
          <a:xfrm>
            <a:off x="2292685" y="2725659"/>
            <a:ext cx="524427" cy="50395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5" name="Google Shape;295;p21"/>
          <p:cNvSpPr/>
          <p:nvPr/>
        </p:nvSpPr>
        <p:spPr>
          <a:xfrm>
            <a:off x="2879828" y="2731827"/>
            <a:ext cx="93578" cy="8844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6" name="Google Shape;296;p21"/>
          <p:cNvSpPr/>
          <p:nvPr/>
        </p:nvSpPr>
        <p:spPr>
          <a:xfrm>
            <a:off x="3002190" y="2731827"/>
            <a:ext cx="92557" cy="8844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7" name="Google Shape;297;p21"/>
          <p:cNvSpPr/>
          <p:nvPr/>
        </p:nvSpPr>
        <p:spPr>
          <a:xfrm>
            <a:off x="3124549" y="2731827"/>
            <a:ext cx="92557" cy="8844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8" name="Google Shape;298;p21"/>
          <p:cNvSpPr/>
          <p:nvPr/>
        </p:nvSpPr>
        <p:spPr>
          <a:xfrm>
            <a:off x="2970313" y="1747784"/>
            <a:ext cx="49363" cy="41624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9" name="Google Shape;299;p21"/>
          <p:cNvSpPr/>
          <p:nvPr/>
        </p:nvSpPr>
        <p:spPr>
          <a:xfrm>
            <a:off x="3061826" y="1747784"/>
            <a:ext cx="48342" cy="41624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0" name="Google Shape;300;p21"/>
          <p:cNvSpPr/>
          <p:nvPr/>
        </p:nvSpPr>
        <p:spPr>
          <a:xfrm>
            <a:off x="3153340" y="1747784"/>
            <a:ext cx="48342" cy="41624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1" name="Google Shape;301;p21"/>
          <p:cNvSpPr/>
          <p:nvPr/>
        </p:nvSpPr>
        <p:spPr>
          <a:xfrm>
            <a:off x="1184226" y="1981196"/>
            <a:ext cx="353727" cy="354759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2" name="Google Shape;302;p21"/>
          <p:cNvSpPr/>
          <p:nvPr/>
        </p:nvSpPr>
        <p:spPr>
          <a:xfrm>
            <a:off x="1184226" y="2403817"/>
            <a:ext cx="353727" cy="101799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3" name="Google Shape;303;p21"/>
          <p:cNvSpPr/>
          <p:nvPr/>
        </p:nvSpPr>
        <p:spPr>
          <a:xfrm>
            <a:off x="1184226" y="2555989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4" name="Google Shape;304;p21"/>
          <p:cNvSpPr/>
          <p:nvPr/>
        </p:nvSpPr>
        <p:spPr>
          <a:xfrm>
            <a:off x="1184226" y="2640313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5" name="Google Shape;305;p21"/>
          <p:cNvSpPr/>
          <p:nvPr/>
        </p:nvSpPr>
        <p:spPr>
          <a:xfrm>
            <a:off x="1184226" y="2725657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6" name="Google Shape;306;p21"/>
          <p:cNvSpPr/>
          <p:nvPr/>
        </p:nvSpPr>
        <p:spPr>
          <a:xfrm>
            <a:off x="1184226" y="2809971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7" name="Google Shape;307;p21"/>
          <p:cNvSpPr/>
          <p:nvPr/>
        </p:nvSpPr>
        <p:spPr>
          <a:xfrm>
            <a:off x="1634611" y="1981196"/>
            <a:ext cx="573767" cy="354759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8" name="Google Shape;308;p21"/>
          <p:cNvSpPr/>
          <p:nvPr/>
        </p:nvSpPr>
        <p:spPr>
          <a:xfrm>
            <a:off x="1634611" y="2403817"/>
            <a:ext cx="573767" cy="101799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9" name="Google Shape;309;p21"/>
          <p:cNvSpPr/>
          <p:nvPr/>
        </p:nvSpPr>
        <p:spPr>
          <a:xfrm>
            <a:off x="1634611" y="2555989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0" name="Google Shape;310;p21"/>
          <p:cNvSpPr/>
          <p:nvPr/>
        </p:nvSpPr>
        <p:spPr>
          <a:xfrm>
            <a:off x="1634611" y="2640313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1" name="Google Shape;311;p21"/>
          <p:cNvSpPr/>
          <p:nvPr/>
        </p:nvSpPr>
        <p:spPr>
          <a:xfrm>
            <a:off x="1634611" y="2725657"/>
            <a:ext cx="573767" cy="38057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2" name="Google Shape;312;p21"/>
          <p:cNvSpPr/>
          <p:nvPr/>
        </p:nvSpPr>
        <p:spPr>
          <a:xfrm>
            <a:off x="1634609" y="2809971"/>
            <a:ext cx="353727" cy="38057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3" name="Google Shape;313;p21"/>
          <p:cNvSpPr/>
          <p:nvPr/>
        </p:nvSpPr>
        <p:spPr>
          <a:xfrm>
            <a:off x="731791" y="2724626"/>
            <a:ext cx="1563971" cy="855509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4" name="Google Shape;314;p21"/>
          <p:cNvSpPr/>
          <p:nvPr/>
        </p:nvSpPr>
        <p:spPr>
          <a:xfrm>
            <a:off x="772921" y="2772901"/>
            <a:ext cx="1481723" cy="807233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5" name="Google Shape;315;p21"/>
          <p:cNvSpPr/>
          <p:nvPr/>
        </p:nvSpPr>
        <p:spPr>
          <a:xfrm>
            <a:off x="585788" y="3580130"/>
            <a:ext cx="1855987" cy="130602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6" name="Google Shape;316;p21"/>
          <p:cNvSpPr/>
          <p:nvPr/>
        </p:nvSpPr>
        <p:spPr>
          <a:xfrm>
            <a:off x="1339500" y="3562646"/>
            <a:ext cx="348590" cy="59643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7" name="Google Shape;317;p21"/>
          <p:cNvSpPr/>
          <p:nvPr/>
        </p:nvSpPr>
        <p:spPr>
          <a:xfrm>
            <a:off x="585788" y="3580130"/>
            <a:ext cx="1855987" cy="130602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8" name="Google Shape;318;p21"/>
          <p:cNvSpPr/>
          <p:nvPr/>
        </p:nvSpPr>
        <p:spPr>
          <a:xfrm>
            <a:off x="772921" y="2772901"/>
            <a:ext cx="1481723" cy="60725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19" name="Google Shape;319;p21"/>
          <p:cNvSpPr/>
          <p:nvPr/>
        </p:nvSpPr>
        <p:spPr>
          <a:xfrm>
            <a:off x="772921" y="2833615"/>
            <a:ext cx="1481723" cy="60680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0" name="Google Shape;320;p21"/>
          <p:cNvSpPr/>
          <p:nvPr/>
        </p:nvSpPr>
        <p:spPr>
          <a:xfrm>
            <a:off x="1977011" y="2833617"/>
            <a:ext cx="277647" cy="60680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1" name="Google Shape;321;p21"/>
          <p:cNvSpPr/>
          <p:nvPr/>
        </p:nvSpPr>
        <p:spPr>
          <a:xfrm>
            <a:off x="1770338" y="2833617"/>
            <a:ext cx="206682" cy="60680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2" name="Google Shape;322;p21"/>
          <p:cNvSpPr/>
          <p:nvPr/>
        </p:nvSpPr>
        <p:spPr>
          <a:xfrm>
            <a:off x="1569825" y="2946732"/>
            <a:ext cx="637520" cy="160415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3" name="Google Shape;323;p21"/>
          <p:cNvSpPr/>
          <p:nvPr/>
        </p:nvSpPr>
        <p:spPr>
          <a:xfrm>
            <a:off x="1569825" y="3152383"/>
            <a:ext cx="488434" cy="33941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4" name="Google Shape;324;p21"/>
          <p:cNvSpPr/>
          <p:nvPr/>
        </p:nvSpPr>
        <p:spPr>
          <a:xfrm>
            <a:off x="1569825" y="3226411"/>
            <a:ext cx="637520" cy="33941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5" name="Google Shape;325;p21"/>
          <p:cNvSpPr/>
          <p:nvPr/>
        </p:nvSpPr>
        <p:spPr>
          <a:xfrm>
            <a:off x="1569825" y="3300450"/>
            <a:ext cx="637520" cy="34973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6" name="Google Shape;326;p21"/>
          <p:cNvSpPr/>
          <p:nvPr/>
        </p:nvSpPr>
        <p:spPr>
          <a:xfrm>
            <a:off x="1569825" y="3375510"/>
            <a:ext cx="637520" cy="33941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7" name="Google Shape;327;p21"/>
          <p:cNvSpPr/>
          <p:nvPr/>
        </p:nvSpPr>
        <p:spPr>
          <a:xfrm>
            <a:off x="1569823" y="3449548"/>
            <a:ext cx="354759" cy="33941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8" name="Google Shape;328;p21"/>
          <p:cNvSpPr/>
          <p:nvPr/>
        </p:nvSpPr>
        <p:spPr>
          <a:xfrm>
            <a:off x="1966739" y="3453656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9" name="Google Shape;329;p21"/>
          <p:cNvSpPr/>
          <p:nvPr/>
        </p:nvSpPr>
        <p:spPr>
          <a:xfrm>
            <a:off x="2049000" y="3453656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0" name="Google Shape;330;p21"/>
          <p:cNvSpPr/>
          <p:nvPr/>
        </p:nvSpPr>
        <p:spPr>
          <a:xfrm>
            <a:off x="2132281" y="3453656"/>
            <a:ext cx="62732" cy="59648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1" name="Google Shape;331;p21"/>
          <p:cNvSpPr/>
          <p:nvPr/>
        </p:nvSpPr>
        <p:spPr>
          <a:xfrm>
            <a:off x="2028429" y="2789402"/>
            <a:ext cx="32920" cy="28085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2" name="Google Shape;332;p21"/>
          <p:cNvSpPr/>
          <p:nvPr/>
        </p:nvSpPr>
        <p:spPr>
          <a:xfrm>
            <a:off x="2089096" y="2789402"/>
            <a:ext cx="33941" cy="28085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3" name="Google Shape;333;p21"/>
          <p:cNvSpPr/>
          <p:nvPr/>
        </p:nvSpPr>
        <p:spPr>
          <a:xfrm>
            <a:off x="2151820" y="2789402"/>
            <a:ext cx="31888" cy="28085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4" name="Google Shape;334;p21"/>
          <p:cNvSpPr/>
          <p:nvPr/>
        </p:nvSpPr>
        <p:spPr>
          <a:xfrm>
            <a:off x="821253" y="2946732"/>
            <a:ext cx="239591" cy="239591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5" name="Google Shape;335;p21"/>
          <p:cNvSpPr/>
          <p:nvPr/>
        </p:nvSpPr>
        <p:spPr>
          <a:xfrm>
            <a:off x="821253" y="3231560"/>
            <a:ext cx="239591" cy="68902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6" name="Google Shape;336;p21"/>
          <p:cNvSpPr/>
          <p:nvPr/>
        </p:nvSpPr>
        <p:spPr>
          <a:xfrm>
            <a:off x="821253" y="3335411"/>
            <a:ext cx="239591" cy="25719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7" name="Google Shape;337;p21"/>
          <p:cNvSpPr/>
          <p:nvPr/>
        </p:nvSpPr>
        <p:spPr>
          <a:xfrm>
            <a:off x="821253" y="3391964"/>
            <a:ext cx="239591" cy="25719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8" name="Google Shape;338;p21"/>
          <p:cNvSpPr/>
          <p:nvPr/>
        </p:nvSpPr>
        <p:spPr>
          <a:xfrm>
            <a:off x="821253" y="3449549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39" name="Google Shape;339;p21"/>
          <p:cNvSpPr/>
          <p:nvPr/>
        </p:nvSpPr>
        <p:spPr>
          <a:xfrm>
            <a:off x="821253" y="3506102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0" name="Google Shape;340;p21"/>
          <p:cNvSpPr/>
          <p:nvPr/>
        </p:nvSpPr>
        <p:spPr>
          <a:xfrm>
            <a:off x="1125622" y="2946732"/>
            <a:ext cx="387656" cy="239591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1" name="Google Shape;341;p21"/>
          <p:cNvSpPr/>
          <p:nvPr/>
        </p:nvSpPr>
        <p:spPr>
          <a:xfrm>
            <a:off x="1125622" y="3231561"/>
            <a:ext cx="387656" cy="68902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2" name="Google Shape;342;p21"/>
          <p:cNvSpPr/>
          <p:nvPr/>
        </p:nvSpPr>
        <p:spPr>
          <a:xfrm>
            <a:off x="1125622" y="3335411"/>
            <a:ext cx="387656" cy="25719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3" name="Google Shape;343;p21"/>
          <p:cNvSpPr/>
          <p:nvPr/>
        </p:nvSpPr>
        <p:spPr>
          <a:xfrm>
            <a:off x="1125622" y="3391964"/>
            <a:ext cx="387656" cy="25719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4" name="Google Shape;344;p21"/>
          <p:cNvSpPr/>
          <p:nvPr/>
        </p:nvSpPr>
        <p:spPr>
          <a:xfrm>
            <a:off x="1125622" y="3449550"/>
            <a:ext cx="387656" cy="25708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5" name="Google Shape;345;p21"/>
          <p:cNvSpPr/>
          <p:nvPr/>
        </p:nvSpPr>
        <p:spPr>
          <a:xfrm>
            <a:off x="1125620" y="3506103"/>
            <a:ext cx="239591" cy="25708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6" name="Google Shape;346;p21"/>
          <p:cNvSpPr/>
          <p:nvPr/>
        </p:nvSpPr>
        <p:spPr>
          <a:xfrm>
            <a:off x="2474693" y="3148267"/>
            <a:ext cx="932631" cy="562461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7" name="Google Shape;347;p21"/>
          <p:cNvSpPr/>
          <p:nvPr/>
        </p:nvSpPr>
        <p:spPr>
          <a:xfrm>
            <a:off x="2499371" y="3176029"/>
            <a:ext cx="845234" cy="505909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8" name="Google Shape;348;p21"/>
          <p:cNvSpPr/>
          <p:nvPr/>
        </p:nvSpPr>
        <p:spPr>
          <a:xfrm>
            <a:off x="3349750" y="3409188"/>
            <a:ext cx="46289" cy="39593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9" name="Google Shape;349;p21"/>
          <p:cNvSpPr/>
          <p:nvPr/>
        </p:nvSpPr>
        <p:spPr>
          <a:xfrm>
            <a:off x="2499371" y="3176027"/>
            <a:ext cx="845234" cy="43194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0" name="Google Shape;350;p21"/>
          <p:cNvSpPr/>
          <p:nvPr/>
        </p:nvSpPr>
        <p:spPr>
          <a:xfrm>
            <a:off x="3212977" y="3187347"/>
            <a:ext cx="20582" cy="17722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1" name="Google Shape;351;p21"/>
          <p:cNvSpPr/>
          <p:nvPr/>
        </p:nvSpPr>
        <p:spPr>
          <a:xfrm>
            <a:off x="3256174" y="3187347"/>
            <a:ext cx="20570" cy="17722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2" name="Google Shape;352;p21"/>
          <p:cNvSpPr/>
          <p:nvPr/>
        </p:nvSpPr>
        <p:spPr>
          <a:xfrm>
            <a:off x="3300388" y="3187347"/>
            <a:ext cx="20570" cy="17722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3" name="Google Shape;353;p21"/>
          <p:cNvSpPr/>
          <p:nvPr/>
        </p:nvSpPr>
        <p:spPr>
          <a:xfrm>
            <a:off x="2499371" y="3219210"/>
            <a:ext cx="845234" cy="34973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4" name="Google Shape;354;p21"/>
          <p:cNvSpPr/>
          <p:nvPr/>
        </p:nvSpPr>
        <p:spPr>
          <a:xfrm>
            <a:off x="3186249" y="3219210"/>
            <a:ext cx="158363" cy="34973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5" name="Google Shape;355;p21"/>
          <p:cNvSpPr/>
          <p:nvPr/>
        </p:nvSpPr>
        <p:spPr>
          <a:xfrm>
            <a:off x="3067994" y="3219210"/>
            <a:ext cx="118265" cy="34973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6" name="Google Shape;356;p21"/>
          <p:cNvSpPr/>
          <p:nvPr/>
        </p:nvSpPr>
        <p:spPr>
          <a:xfrm>
            <a:off x="2953856" y="3283998"/>
            <a:ext cx="364013" cy="91525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7" name="Google Shape;357;p21"/>
          <p:cNvSpPr/>
          <p:nvPr/>
        </p:nvSpPr>
        <p:spPr>
          <a:xfrm>
            <a:off x="2953858" y="3401220"/>
            <a:ext cx="278668" cy="19550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8" name="Google Shape;358;p21"/>
          <p:cNvSpPr/>
          <p:nvPr/>
        </p:nvSpPr>
        <p:spPr>
          <a:xfrm>
            <a:off x="2953856" y="3443371"/>
            <a:ext cx="364013" cy="19550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59" name="Google Shape;359;p21"/>
          <p:cNvSpPr/>
          <p:nvPr/>
        </p:nvSpPr>
        <p:spPr>
          <a:xfrm>
            <a:off x="2953856" y="3485533"/>
            <a:ext cx="364013" cy="19550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0" name="Google Shape;360;p21"/>
          <p:cNvSpPr/>
          <p:nvPr/>
        </p:nvSpPr>
        <p:spPr>
          <a:xfrm>
            <a:off x="2953856" y="3528714"/>
            <a:ext cx="364013" cy="18530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1" name="Google Shape;361;p21"/>
          <p:cNvSpPr/>
          <p:nvPr/>
        </p:nvSpPr>
        <p:spPr>
          <a:xfrm>
            <a:off x="2953856" y="3570878"/>
            <a:ext cx="202577" cy="19550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2" name="Google Shape;362;p21"/>
          <p:cNvSpPr/>
          <p:nvPr/>
        </p:nvSpPr>
        <p:spPr>
          <a:xfrm>
            <a:off x="3180082" y="3572931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3" name="Google Shape;363;p21"/>
          <p:cNvSpPr/>
          <p:nvPr/>
        </p:nvSpPr>
        <p:spPr>
          <a:xfrm>
            <a:off x="3227381" y="3572931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4" name="Google Shape;364;p21"/>
          <p:cNvSpPr/>
          <p:nvPr/>
        </p:nvSpPr>
        <p:spPr>
          <a:xfrm>
            <a:off x="3274681" y="3570868"/>
            <a:ext cx="35993" cy="33952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5" name="Google Shape;365;p21"/>
          <p:cNvSpPr/>
          <p:nvPr/>
        </p:nvSpPr>
        <p:spPr>
          <a:xfrm>
            <a:off x="2526109" y="3283998"/>
            <a:ext cx="136760" cy="13677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6" name="Google Shape;366;p21"/>
          <p:cNvSpPr/>
          <p:nvPr/>
        </p:nvSpPr>
        <p:spPr>
          <a:xfrm>
            <a:off x="2526109" y="3446467"/>
            <a:ext cx="136760" cy="39077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7" name="Google Shape;367;p21"/>
          <p:cNvSpPr/>
          <p:nvPr/>
        </p:nvSpPr>
        <p:spPr>
          <a:xfrm>
            <a:off x="2526109" y="3505069"/>
            <a:ext cx="136760" cy="144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8" name="Google Shape;368;p21"/>
          <p:cNvSpPr/>
          <p:nvPr/>
        </p:nvSpPr>
        <p:spPr>
          <a:xfrm>
            <a:off x="2526109" y="3537978"/>
            <a:ext cx="136760" cy="144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69" name="Google Shape;369;p21"/>
          <p:cNvSpPr/>
          <p:nvPr/>
        </p:nvSpPr>
        <p:spPr>
          <a:xfrm>
            <a:off x="2526109" y="3570878"/>
            <a:ext cx="136760" cy="14413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0" name="Google Shape;370;p21"/>
          <p:cNvSpPr/>
          <p:nvPr/>
        </p:nvSpPr>
        <p:spPr>
          <a:xfrm>
            <a:off x="2526109" y="3602752"/>
            <a:ext cx="136760" cy="15434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1" name="Google Shape;371;p21"/>
          <p:cNvSpPr/>
          <p:nvPr/>
        </p:nvSpPr>
        <p:spPr>
          <a:xfrm>
            <a:off x="2699887" y="3283998"/>
            <a:ext cx="222104" cy="13677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2" name="Google Shape;372;p21"/>
          <p:cNvSpPr/>
          <p:nvPr/>
        </p:nvSpPr>
        <p:spPr>
          <a:xfrm>
            <a:off x="2699887" y="3446467"/>
            <a:ext cx="222104" cy="39077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3" name="Google Shape;373;p21"/>
          <p:cNvSpPr/>
          <p:nvPr/>
        </p:nvSpPr>
        <p:spPr>
          <a:xfrm>
            <a:off x="2699887" y="3505069"/>
            <a:ext cx="222104" cy="144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4" name="Google Shape;374;p21"/>
          <p:cNvSpPr/>
          <p:nvPr/>
        </p:nvSpPr>
        <p:spPr>
          <a:xfrm>
            <a:off x="2699887" y="3537978"/>
            <a:ext cx="222104" cy="144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5" name="Google Shape;375;p21"/>
          <p:cNvSpPr/>
          <p:nvPr/>
        </p:nvSpPr>
        <p:spPr>
          <a:xfrm>
            <a:off x="2699887" y="3570878"/>
            <a:ext cx="222104" cy="14413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6" name="Google Shape;376;p21"/>
          <p:cNvSpPr/>
          <p:nvPr/>
        </p:nvSpPr>
        <p:spPr>
          <a:xfrm>
            <a:off x="2699884" y="3602752"/>
            <a:ext cx="136760" cy="15434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77" name="Google Shape;377;p21"/>
          <p:cNvSpPr txBox="1">
            <a:spLocks noGrp="1"/>
          </p:cNvSpPr>
          <p:nvPr>
            <p:ph type="ctrTitle"/>
          </p:nvPr>
        </p:nvSpPr>
        <p:spPr>
          <a:xfrm>
            <a:off x="4017080" y="1989385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Login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78" name="Google Shape;378;p21"/>
          <p:cNvSpPr txBox="1">
            <a:spLocks noGrp="1"/>
          </p:cNvSpPr>
          <p:nvPr>
            <p:ph type="ctrTitle" idx="2"/>
          </p:nvPr>
        </p:nvSpPr>
        <p:spPr>
          <a:xfrm>
            <a:off x="4104961" y="3029494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Add Bid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79" name="Google Shape;379;p21"/>
          <p:cNvSpPr txBox="1">
            <a:spLocks noGrp="1"/>
          </p:cNvSpPr>
          <p:nvPr>
            <p:ph type="ctrTitle" idx="3"/>
          </p:nvPr>
        </p:nvSpPr>
        <p:spPr>
          <a:xfrm>
            <a:off x="4074230" y="2515392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>
                <a:solidFill>
                  <a:srgbClr val="0E2A47"/>
                </a:solidFill>
              </a:rPr>
              <a:t>Bootstrap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80" name="Google Shape;380;p21"/>
          <p:cNvSpPr txBox="1">
            <a:spLocks noGrp="1"/>
          </p:cNvSpPr>
          <p:nvPr>
            <p:ph type="title" idx="4294967295"/>
          </p:nvPr>
        </p:nvSpPr>
        <p:spPr>
          <a:xfrm>
            <a:off x="-490500" y="642938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 dirty="0">
                <a:solidFill>
                  <a:srgbClr val="48FFD5"/>
                </a:solidFill>
              </a:rPr>
              <a:t>4</a:t>
            </a:r>
            <a:endParaRPr dirty="0"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/>
          <p:nvPr/>
        </p:nvSpPr>
        <p:spPr>
          <a:xfrm>
            <a:off x="1002169" y="3121604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02169" y="2595591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1002169" y="1995113"/>
            <a:ext cx="1744875" cy="285750"/>
          </a:xfrm>
          <a:prstGeom prst="homePlate">
            <a:avLst>
              <a:gd name="adj" fmla="val 50000"/>
            </a:avLst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388" name="Google Shape;388;p22"/>
          <p:cNvSpPr txBox="1">
            <a:spLocks noGrp="1"/>
          </p:cNvSpPr>
          <p:nvPr>
            <p:ph type="ctrTitle" idx="4"/>
          </p:nvPr>
        </p:nvSpPr>
        <p:spPr>
          <a:xfrm>
            <a:off x="748744" y="1126350"/>
            <a:ext cx="5875425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Additional Functionalities </a:t>
            </a:r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ctrTitle"/>
          </p:nvPr>
        </p:nvSpPr>
        <p:spPr>
          <a:xfrm>
            <a:off x="1054148" y="2138888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050">
                <a:solidFill>
                  <a:schemeClr val="dk1"/>
                </a:solidFill>
              </a:rPr>
              <a:t>Display Class timetable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90" name="Google Shape;390;p22"/>
          <p:cNvSpPr txBox="1">
            <a:spLocks noGrp="1"/>
          </p:cNvSpPr>
          <p:nvPr>
            <p:ph type="ctrTitle" idx="2"/>
          </p:nvPr>
        </p:nvSpPr>
        <p:spPr>
          <a:xfrm>
            <a:off x="1054148" y="3260896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050">
                <a:solidFill>
                  <a:schemeClr val="dk1"/>
                </a:solidFill>
              </a:rPr>
              <a:t>Course Catalogue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391" name="Google Shape;391;p22"/>
          <p:cNvSpPr txBox="1">
            <a:spLocks noGrp="1"/>
          </p:cNvSpPr>
          <p:nvPr>
            <p:ph type="ctrTitle" idx="3"/>
          </p:nvPr>
        </p:nvSpPr>
        <p:spPr>
          <a:xfrm>
            <a:off x="990600" y="2734869"/>
            <a:ext cx="1917652" cy="141681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 sz="1050" dirty="0" smtClean="0">
                <a:solidFill>
                  <a:schemeClr val="dk1"/>
                </a:solidFill>
              </a:rPr>
              <a:t>Overall Bid </a:t>
            </a:r>
            <a:r>
              <a:rPr lang="es" sz="1050" dirty="0">
                <a:solidFill>
                  <a:schemeClr val="dk1"/>
                </a:solidFill>
              </a:rPr>
              <a:t>Result Statistics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392" name="Google Shape;392;p22"/>
          <p:cNvCxnSpPr/>
          <p:nvPr/>
        </p:nvCxnSpPr>
        <p:spPr>
          <a:xfrm>
            <a:off x="0" y="1541119"/>
            <a:ext cx="25053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2"/>
          <p:cNvSpPr/>
          <p:nvPr/>
        </p:nvSpPr>
        <p:spPr>
          <a:xfrm>
            <a:off x="614944" y="2000935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614944" y="2579504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699910" y="2086294"/>
            <a:ext cx="147997" cy="14721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dk1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614944" y="3105516"/>
            <a:ext cx="317925" cy="317925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 rot="10800000" flipH="1">
            <a:off x="660413" y="2677074"/>
            <a:ext cx="226594" cy="122795"/>
            <a:chOff x="1319675" y="779200"/>
            <a:chExt cx="2343875" cy="1270175"/>
          </a:xfrm>
        </p:grpSpPr>
        <p:sp>
          <p:nvSpPr>
            <p:cNvPr id="398" name="Google Shape;398;p22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</p:grpSp>
      <p:grpSp>
        <p:nvGrpSpPr>
          <p:cNvPr id="401" name="Google Shape;401;p22"/>
          <p:cNvGrpSpPr/>
          <p:nvPr/>
        </p:nvGrpSpPr>
        <p:grpSpPr>
          <a:xfrm>
            <a:off x="674048" y="3203081"/>
            <a:ext cx="199326" cy="122798"/>
            <a:chOff x="1319675" y="2389025"/>
            <a:chExt cx="2224000" cy="1370125"/>
          </a:xfrm>
        </p:grpSpPr>
        <p:sp>
          <p:nvSpPr>
            <p:cNvPr id="402" name="Google Shape;402;p22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dk1"/>
                </a:solidFill>
              </a:endParaRPr>
            </a:p>
          </p:txBody>
        </p:sp>
      </p:grpSp>
      <p:sp>
        <p:nvSpPr>
          <p:cNvPr id="404" name="Google Shape;404;p22"/>
          <p:cNvSpPr/>
          <p:nvPr/>
        </p:nvSpPr>
        <p:spPr>
          <a:xfrm>
            <a:off x="3657628" y="2450136"/>
            <a:ext cx="2011149" cy="1299143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5" name="Google Shape;405;p22"/>
          <p:cNvSpPr/>
          <p:nvPr/>
        </p:nvSpPr>
        <p:spPr>
          <a:xfrm>
            <a:off x="3753899" y="2549254"/>
            <a:ext cx="1818606" cy="1100895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91A51"/>
              </a:solidFill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3477008" y="3745465"/>
            <a:ext cx="2372384" cy="62925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48FFD5"/>
              </a:solidFill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3753899" y="2549256"/>
            <a:ext cx="1818606" cy="105812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8" name="Google Shape;408;p22"/>
          <p:cNvSpPr/>
          <p:nvPr/>
        </p:nvSpPr>
        <p:spPr>
          <a:xfrm>
            <a:off x="3857789" y="2699856"/>
            <a:ext cx="772063" cy="390802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9" name="Google Shape;409;p22"/>
          <p:cNvSpPr/>
          <p:nvPr/>
        </p:nvSpPr>
        <p:spPr>
          <a:xfrm>
            <a:off x="3915932" y="2768485"/>
            <a:ext cx="223055" cy="223043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0" name="Google Shape;410;p22"/>
          <p:cNvSpPr/>
          <p:nvPr/>
        </p:nvSpPr>
        <p:spPr>
          <a:xfrm>
            <a:off x="4125619" y="3294621"/>
            <a:ext cx="681518" cy="246872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1" name="Google Shape;411;p22"/>
          <p:cNvSpPr/>
          <p:nvPr/>
        </p:nvSpPr>
        <p:spPr>
          <a:xfrm>
            <a:off x="4170421" y="3350851"/>
            <a:ext cx="509945" cy="40052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E2A47"/>
              </a:solidFill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4170419" y="3426149"/>
            <a:ext cx="394616" cy="39096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E2A47"/>
              </a:solidFill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3885430" y="3294621"/>
            <a:ext cx="242114" cy="246872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4" name="Google Shape;414;p22"/>
          <p:cNvSpPr/>
          <p:nvPr/>
        </p:nvSpPr>
        <p:spPr>
          <a:xfrm>
            <a:off x="3932133" y="3376479"/>
            <a:ext cx="164047" cy="82097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5" name="Google Shape;415;p22"/>
          <p:cNvSpPr/>
          <p:nvPr/>
        </p:nvSpPr>
        <p:spPr>
          <a:xfrm>
            <a:off x="4262879" y="3112575"/>
            <a:ext cx="528059" cy="116287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6" name="Google Shape;416;p22"/>
          <p:cNvSpPr/>
          <p:nvPr/>
        </p:nvSpPr>
        <p:spPr>
          <a:xfrm>
            <a:off x="4262879" y="2968643"/>
            <a:ext cx="528059" cy="116298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7" name="Google Shape;417;p22"/>
          <p:cNvSpPr/>
          <p:nvPr/>
        </p:nvSpPr>
        <p:spPr>
          <a:xfrm>
            <a:off x="4790926" y="2969601"/>
            <a:ext cx="116287" cy="116287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8" name="Google Shape;418;p22"/>
          <p:cNvSpPr/>
          <p:nvPr/>
        </p:nvSpPr>
        <p:spPr>
          <a:xfrm>
            <a:off x="4934842" y="3029644"/>
            <a:ext cx="558560" cy="535676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9" name="Google Shape;419;p22"/>
          <p:cNvSpPr/>
          <p:nvPr/>
        </p:nvSpPr>
        <p:spPr>
          <a:xfrm>
            <a:off x="5001559" y="3054431"/>
            <a:ext cx="546173" cy="467570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E2A47"/>
              </a:solidFill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5178848" y="3165945"/>
            <a:ext cx="140126" cy="24603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0E2A47"/>
              </a:solidFill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5143588" y="1668558"/>
            <a:ext cx="1107556" cy="1469758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2" name="Google Shape;422;p22"/>
          <p:cNvSpPr/>
          <p:nvPr/>
        </p:nvSpPr>
        <p:spPr>
          <a:xfrm>
            <a:off x="5232232" y="1776260"/>
            <a:ext cx="931225" cy="1125680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3" name="Google Shape;423;p22"/>
          <p:cNvSpPr/>
          <p:nvPr/>
        </p:nvSpPr>
        <p:spPr>
          <a:xfrm>
            <a:off x="5635407" y="2958157"/>
            <a:ext cx="139170" cy="119315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4" name="Google Shape;424;p22"/>
          <p:cNvSpPr/>
          <p:nvPr/>
        </p:nvSpPr>
        <p:spPr>
          <a:xfrm>
            <a:off x="5683064" y="1941147"/>
            <a:ext cx="438459" cy="437514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5" name="Google Shape;425;p22"/>
          <p:cNvSpPr/>
          <p:nvPr/>
        </p:nvSpPr>
        <p:spPr>
          <a:xfrm>
            <a:off x="5330405" y="2017406"/>
            <a:ext cx="324074" cy="32312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6" name="Google Shape;426;p22"/>
          <p:cNvSpPr/>
          <p:nvPr/>
        </p:nvSpPr>
        <p:spPr>
          <a:xfrm>
            <a:off x="5419046" y="2323364"/>
            <a:ext cx="477533" cy="476588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5</a:t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CLOUD DEPLOYMENT</a:t>
            </a:r>
            <a:endParaRPr/>
          </a:p>
        </p:txBody>
      </p:sp>
      <p:cxnSp>
        <p:nvCxnSpPr>
          <p:cNvPr id="433" name="Google Shape;433;p23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3"/>
          <p:cNvSpPr txBox="1"/>
          <p:nvPr/>
        </p:nvSpPr>
        <p:spPr>
          <a:xfrm>
            <a:off x="915413" y="2337900"/>
            <a:ext cx="5027175" cy="58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IP address: 54.86.180.118/app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algn="ctr"/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algn="ctr"/>
            <a:r>
              <a:rPr lang="es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Admin Password:  adminbios</a:t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algn="ctr"/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6</a:t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>
            <a:spLocks noGrp="1"/>
          </p:cNvSpPr>
          <p:nvPr>
            <p:ph type="ctrTitle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SCHEDULE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1192102" y="2714244"/>
            <a:ext cx="474542" cy="474530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2" name="Google Shape;442;p24"/>
          <p:cNvSpPr/>
          <p:nvPr/>
        </p:nvSpPr>
        <p:spPr>
          <a:xfrm>
            <a:off x="1384405" y="2675529"/>
            <a:ext cx="89921" cy="43099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3" name="Google Shape;443;p24"/>
          <p:cNvSpPr/>
          <p:nvPr/>
        </p:nvSpPr>
        <p:spPr>
          <a:xfrm>
            <a:off x="1380661" y="2176661"/>
            <a:ext cx="97415" cy="97403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4" name="Google Shape;444;p24"/>
          <p:cNvSpPr/>
          <p:nvPr/>
        </p:nvSpPr>
        <p:spPr>
          <a:xfrm>
            <a:off x="1401896" y="2197885"/>
            <a:ext cx="54951" cy="5495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5" name="Google Shape;445;p24"/>
          <p:cNvSpPr/>
          <p:nvPr/>
        </p:nvSpPr>
        <p:spPr>
          <a:xfrm>
            <a:off x="1429360" y="2266569"/>
            <a:ext cx="12" cy="463288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6" name="Google Shape;446;p24"/>
          <p:cNvSpPr/>
          <p:nvPr/>
        </p:nvSpPr>
        <p:spPr>
          <a:xfrm>
            <a:off x="1256414" y="27785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7" name="Google Shape;447;p24"/>
          <p:cNvSpPr/>
          <p:nvPr/>
        </p:nvSpPr>
        <p:spPr>
          <a:xfrm>
            <a:off x="1256414" y="27785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8" name="Google Shape;448;p24"/>
          <p:cNvSpPr/>
          <p:nvPr/>
        </p:nvSpPr>
        <p:spPr>
          <a:xfrm>
            <a:off x="2977167" y="2140661"/>
            <a:ext cx="98038" cy="97403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49" name="Google Shape;449;p24"/>
          <p:cNvSpPr/>
          <p:nvPr/>
        </p:nvSpPr>
        <p:spPr>
          <a:xfrm>
            <a:off x="2788608" y="2678244"/>
            <a:ext cx="475164" cy="474530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0" name="Google Shape;450;p24"/>
          <p:cNvSpPr/>
          <p:nvPr/>
        </p:nvSpPr>
        <p:spPr>
          <a:xfrm>
            <a:off x="2980913" y="2639529"/>
            <a:ext cx="90543" cy="43099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1" name="Google Shape;451;p24"/>
          <p:cNvSpPr/>
          <p:nvPr/>
        </p:nvSpPr>
        <p:spPr>
          <a:xfrm>
            <a:off x="3026489" y="2189350"/>
            <a:ext cx="12" cy="5176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2" name="Google Shape;452;p24"/>
          <p:cNvSpPr/>
          <p:nvPr/>
        </p:nvSpPr>
        <p:spPr>
          <a:xfrm>
            <a:off x="2999014" y="2161885"/>
            <a:ext cx="54341" cy="54329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3" name="Google Shape;453;p24"/>
          <p:cNvSpPr/>
          <p:nvPr/>
        </p:nvSpPr>
        <p:spPr>
          <a:xfrm>
            <a:off x="2853544" y="27425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4" name="Google Shape;454;p24"/>
          <p:cNvSpPr/>
          <p:nvPr/>
        </p:nvSpPr>
        <p:spPr>
          <a:xfrm>
            <a:off x="2853544" y="27425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5" name="Google Shape;455;p24"/>
          <p:cNvSpPr/>
          <p:nvPr/>
        </p:nvSpPr>
        <p:spPr>
          <a:xfrm>
            <a:off x="5395616" y="3597188"/>
            <a:ext cx="98050" cy="98038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6" name="Google Shape;456;p24"/>
          <p:cNvSpPr/>
          <p:nvPr/>
        </p:nvSpPr>
        <p:spPr>
          <a:xfrm>
            <a:off x="5207057" y="2683109"/>
            <a:ext cx="475164" cy="474530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7" name="Google Shape;457;p24"/>
          <p:cNvSpPr/>
          <p:nvPr/>
        </p:nvSpPr>
        <p:spPr>
          <a:xfrm>
            <a:off x="5398738" y="3152637"/>
            <a:ext cx="89921" cy="43099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8" name="Google Shape;458;p24"/>
          <p:cNvSpPr/>
          <p:nvPr/>
        </p:nvSpPr>
        <p:spPr>
          <a:xfrm>
            <a:off x="5444951" y="3015271"/>
            <a:ext cx="12" cy="63063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9" name="Google Shape;459;p24"/>
          <p:cNvSpPr/>
          <p:nvPr/>
        </p:nvSpPr>
        <p:spPr>
          <a:xfrm>
            <a:off x="5417475" y="3618412"/>
            <a:ext cx="54329" cy="54341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0" name="Google Shape;460;p24"/>
          <p:cNvSpPr/>
          <p:nvPr/>
        </p:nvSpPr>
        <p:spPr>
          <a:xfrm>
            <a:off x="5271992" y="2747410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1" name="Google Shape;461;p24"/>
          <p:cNvSpPr/>
          <p:nvPr/>
        </p:nvSpPr>
        <p:spPr>
          <a:xfrm>
            <a:off x="5271992" y="2747410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2" name="Google Shape;462;p24"/>
          <p:cNvSpPr txBox="1">
            <a:spLocks noGrp="1"/>
          </p:cNvSpPr>
          <p:nvPr>
            <p:ph type="subTitle" idx="4294967295"/>
          </p:nvPr>
        </p:nvSpPr>
        <p:spPr>
          <a:xfrm>
            <a:off x="2420709" y="1573181"/>
            <a:ext cx="1335600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3</a:t>
            </a:r>
            <a:br>
              <a:rPr lang="es" sz="750" b="1">
                <a:latin typeface="Roboto"/>
                <a:ea typeface="Roboto"/>
                <a:cs typeface="Roboto"/>
                <a:sym typeface="Roboto"/>
              </a:rPr>
            </a:br>
            <a:r>
              <a:rPr lang="es" sz="750"/>
              <a:t>Round Controls,</a:t>
            </a: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750"/>
              <a:t>Round 2 Bid &amp; Resolution, JSON Web Token &amp; Round Controls</a:t>
            </a:r>
            <a:endParaRPr sz="750"/>
          </a:p>
        </p:txBody>
      </p:sp>
      <p:sp>
        <p:nvSpPr>
          <p:cNvPr id="463" name="Google Shape;463;p24"/>
          <p:cNvSpPr txBox="1">
            <a:spLocks noGrp="1"/>
          </p:cNvSpPr>
          <p:nvPr>
            <p:ph type="subTitle" idx="4294967295"/>
          </p:nvPr>
        </p:nvSpPr>
        <p:spPr>
          <a:xfrm>
            <a:off x="4988091" y="3695231"/>
            <a:ext cx="913725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6</a:t>
            </a:r>
            <a:r>
              <a:rPr lang="es" sz="750"/>
              <a:t/>
            </a:r>
            <a:br>
              <a:rPr lang="es" sz="750"/>
            </a:br>
            <a:r>
              <a:rPr lang="es" sz="750"/>
              <a:t>Final Presentation</a:t>
            </a:r>
            <a:endParaRPr sz="750"/>
          </a:p>
        </p:txBody>
      </p:sp>
      <p:sp>
        <p:nvSpPr>
          <p:cNvPr id="464" name="Google Shape;464;p24"/>
          <p:cNvSpPr txBox="1">
            <a:spLocks noGrp="1"/>
          </p:cNvSpPr>
          <p:nvPr>
            <p:ph type="subTitle" idx="4294967295"/>
          </p:nvPr>
        </p:nvSpPr>
        <p:spPr>
          <a:xfrm>
            <a:off x="732094" y="1645172"/>
            <a:ext cx="1394550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1</a:t>
            </a:r>
            <a:r>
              <a:rPr lang="es" sz="750"/>
              <a:t/>
            </a:r>
            <a:br>
              <a:rPr lang="es" sz="750"/>
            </a:br>
            <a:r>
              <a:rPr lang="es" sz="750"/>
              <a:t>Planning, Login, Bootstrap &amp; Round 1 Bid</a:t>
            </a:r>
            <a:endParaRPr sz="750"/>
          </a:p>
        </p:txBody>
      </p:sp>
      <p:grpSp>
        <p:nvGrpSpPr>
          <p:cNvPr id="465" name="Google Shape;465;p24"/>
          <p:cNvGrpSpPr/>
          <p:nvPr/>
        </p:nvGrpSpPr>
        <p:grpSpPr>
          <a:xfrm>
            <a:off x="2942520" y="2815954"/>
            <a:ext cx="166720" cy="178490"/>
            <a:chOff x="5029650" y="894850"/>
            <a:chExt cx="1559950" cy="1670075"/>
          </a:xfrm>
        </p:grpSpPr>
        <p:sp>
          <p:nvSpPr>
            <p:cNvPr id="466" name="Google Shape;466;p24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70" name="Google Shape;470;p24"/>
          <p:cNvGrpSpPr/>
          <p:nvPr/>
        </p:nvGrpSpPr>
        <p:grpSpPr>
          <a:xfrm>
            <a:off x="5370597" y="2829222"/>
            <a:ext cx="147019" cy="182296"/>
            <a:chOff x="736175" y="1051000"/>
            <a:chExt cx="1678300" cy="2081000"/>
          </a:xfrm>
        </p:grpSpPr>
        <p:sp>
          <p:nvSpPr>
            <p:cNvPr id="471" name="Google Shape;471;p24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75" name="Google Shape;475;p24"/>
          <p:cNvCxnSpPr/>
          <p:nvPr/>
        </p:nvCxnSpPr>
        <p:spPr>
          <a:xfrm>
            <a:off x="233775" y="1536713"/>
            <a:ext cx="639045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4"/>
          <p:cNvSpPr/>
          <p:nvPr/>
        </p:nvSpPr>
        <p:spPr>
          <a:xfrm>
            <a:off x="2199032" y="3609123"/>
            <a:ext cx="98050" cy="98038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7" name="Google Shape;477;p24"/>
          <p:cNvSpPr/>
          <p:nvPr/>
        </p:nvSpPr>
        <p:spPr>
          <a:xfrm>
            <a:off x="2010473" y="2695044"/>
            <a:ext cx="475164" cy="474530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8" name="Google Shape;478;p24"/>
          <p:cNvSpPr/>
          <p:nvPr/>
        </p:nvSpPr>
        <p:spPr>
          <a:xfrm>
            <a:off x="2202154" y="3164571"/>
            <a:ext cx="89921" cy="43099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79" name="Google Shape;479;p24"/>
          <p:cNvSpPr/>
          <p:nvPr/>
        </p:nvSpPr>
        <p:spPr>
          <a:xfrm>
            <a:off x="2248366" y="3027205"/>
            <a:ext cx="12" cy="63063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0" name="Google Shape;480;p24"/>
          <p:cNvSpPr/>
          <p:nvPr/>
        </p:nvSpPr>
        <p:spPr>
          <a:xfrm>
            <a:off x="2220890" y="3630346"/>
            <a:ext cx="54329" cy="54341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1" name="Google Shape;481;p24"/>
          <p:cNvSpPr/>
          <p:nvPr/>
        </p:nvSpPr>
        <p:spPr>
          <a:xfrm>
            <a:off x="2075408" y="27593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2" name="Google Shape;482;p24"/>
          <p:cNvSpPr/>
          <p:nvPr/>
        </p:nvSpPr>
        <p:spPr>
          <a:xfrm>
            <a:off x="2075408" y="2759344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3" name="Google Shape;483;p24"/>
          <p:cNvSpPr txBox="1">
            <a:spLocks noGrp="1"/>
          </p:cNvSpPr>
          <p:nvPr>
            <p:ph type="subTitle" idx="4294967295"/>
          </p:nvPr>
        </p:nvSpPr>
        <p:spPr>
          <a:xfrm>
            <a:off x="1638000" y="3707166"/>
            <a:ext cx="1179225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2</a:t>
            </a:r>
            <a:r>
              <a:rPr lang="es" sz="750"/>
              <a:t/>
            </a:r>
            <a:br>
              <a:rPr lang="es" sz="750"/>
            </a:br>
            <a:r>
              <a:rPr lang="es" sz="750"/>
              <a:t>Drop Bids, Round 1 Resolution , AWS Deployment</a:t>
            </a:r>
            <a:endParaRPr sz="750"/>
          </a:p>
        </p:txBody>
      </p:sp>
      <p:sp>
        <p:nvSpPr>
          <p:cNvPr id="484" name="Google Shape;484;p24"/>
          <p:cNvSpPr/>
          <p:nvPr/>
        </p:nvSpPr>
        <p:spPr>
          <a:xfrm>
            <a:off x="3790794" y="3621057"/>
            <a:ext cx="98050" cy="98038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5" name="Google Shape;485;p24"/>
          <p:cNvSpPr/>
          <p:nvPr/>
        </p:nvSpPr>
        <p:spPr>
          <a:xfrm>
            <a:off x="3602235" y="2706978"/>
            <a:ext cx="475164" cy="474530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6" name="Google Shape;486;p24"/>
          <p:cNvSpPr/>
          <p:nvPr/>
        </p:nvSpPr>
        <p:spPr>
          <a:xfrm>
            <a:off x="3793917" y="3176505"/>
            <a:ext cx="89921" cy="43099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7" name="Google Shape;487;p24"/>
          <p:cNvSpPr/>
          <p:nvPr/>
        </p:nvSpPr>
        <p:spPr>
          <a:xfrm>
            <a:off x="3840128" y="3039140"/>
            <a:ext cx="12" cy="63063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8" name="Google Shape;488;p24"/>
          <p:cNvSpPr/>
          <p:nvPr/>
        </p:nvSpPr>
        <p:spPr>
          <a:xfrm>
            <a:off x="3812653" y="3642281"/>
            <a:ext cx="54329" cy="54341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9" name="Google Shape;489;p24"/>
          <p:cNvSpPr/>
          <p:nvPr/>
        </p:nvSpPr>
        <p:spPr>
          <a:xfrm>
            <a:off x="3667171" y="2771279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0" name="Google Shape;490;p24"/>
          <p:cNvSpPr/>
          <p:nvPr/>
        </p:nvSpPr>
        <p:spPr>
          <a:xfrm>
            <a:off x="3667171" y="2771279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1" name="Google Shape;491;p24"/>
          <p:cNvSpPr txBox="1">
            <a:spLocks noGrp="1"/>
          </p:cNvSpPr>
          <p:nvPr>
            <p:ph type="subTitle" idx="4294967295"/>
          </p:nvPr>
        </p:nvSpPr>
        <p:spPr>
          <a:xfrm>
            <a:off x="3253510" y="3718838"/>
            <a:ext cx="1098225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4</a:t>
            </a:r>
            <a:r>
              <a:rPr lang="es" sz="750"/>
              <a:t/>
            </a:r>
            <a:br>
              <a:rPr lang="es" sz="750"/>
            </a:br>
            <a:r>
              <a:rPr lang="es" sz="750"/>
              <a:t>Complete all JSON Web Service</a:t>
            </a:r>
            <a:endParaRPr sz="750"/>
          </a:p>
        </p:txBody>
      </p:sp>
      <p:sp>
        <p:nvSpPr>
          <p:cNvPr id="492" name="Google Shape;492;p24"/>
          <p:cNvSpPr/>
          <p:nvPr/>
        </p:nvSpPr>
        <p:spPr>
          <a:xfrm>
            <a:off x="4605051" y="2155736"/>
            <a:ext cx="98038" cy="97403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3" name="Google Shape;493;p24"/>
          <p:cNvSpPr/>
          <p:nvPr/>
        </p:nvSpPr>
        <p:spPr>
          <a:xfrm>
            <a:off x="4416493" y="2693319"/>
            <a:ext cx="475164" cy="474530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4" name="Google Shape;494;p24"/>
          <p:cNvSpPr/>
          <p:nvPr/>
        </p:nvSpPr>
        <p:spPr>
          <a:xfrm>
            <a:off x="4608797" y="2654604"/>
            <a:ext cx="90543" cy="43099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5" name="Google Shape;495;p24"/>
          <p:cNvSpPr/>
          <p:nvPr/>
        </p:nvSpPr>
        <p:spPr>
          <a:xfrm>
            <a:off x="4654374" y="2204425"/>
            <a:ext cx="12" cy="5176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6" name="Google Shape;496;p24"/>
          <p:cNvSpPr/>
          <p:nvPr/>
        </p:nvSpPr>
        <p:spPr>
          <a:xfrm>
            <a:off x="4626898" y="2176960"/>
            <a:ext cx="54341" cy="54329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7" name="Google Shape;497;p24"/>
          <p:cNvSpPr/>
          <p:nvPr/>
        </p:nvSpPr>
        <p:spPr>
          <a:xfrm>
            <a:off x="4481428" y="2757619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8" name="Google Shape;498;p24"/>
          <p:cNvSpPr/>
          <p:nvPr/>
        </p:nvSpPr>
        <p:spPr>
          <a:xfrm>
            <a:off x="4481428" y="2757619"/>
            <a:ext cx="345293" cy="345293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9" name="Google Shape;499;p24"/>
          <p:cNvSpPr txBox="1">
            <a:spLocks noGrp="1"/>
          </p:cNvSpPr>
          <p:nvPr>
            <p:ph type="subTitle" idx="4294967295"/>
          </p:nvPr>
        </p:nvSpPr>
        <p:spPr>
          <a:xfrm>
            <a:off x="4142129" y="1692881"/>
            <a:ext cx="1027350" cy="306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s" sz="750" b="1">
                <a:latin typeface="Roboto"/>
                <a:ea typeface="Roboto"/>
                <a:cs typeface="Roboto"/>
                <a:sym typeface="Roboto"/>
              </a:rPr>
              <a:t>Iteration 5</a:t>
            </a:r>
            <a:br>
              <a:rPr lang="es" sz="750" b="1">
                <a:latin typeface="Roboto"/>
                <a:ea typeface="Roboto"/>
                <a:cs typeface="Roboto"/>
                <a:sym typeface="Roboto"/>
              </a:rPr>
            </a:br>
            <a:r>
              <a:rPr lang="es" sz="750"/>
              <a:t>Extra Features &amp; Final Debugging</a:t>
            </a:r>
            <a:endParaRPr sz="750"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1312077" y="2843518"/>
            <a:ext cx="216009" cy="216002"/>
            <a:chOff x="-22845575" y="3504075"/>
            <a:chExt cx="296950" cy="295025"/>
          </a:xfrm>
        </p:grpSpPr>
        <p:sp>
          <p:nvSpPr>
            <p:cNvPr id="501" name="Google Shape;501;p24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4567464" y="2831028"/>
            <a:ext cx="176705" cy="221037"/>
            <a:chOff x="2905736" y="2888729"/>
            <a:chExt cx="235606" cy="294716"/>
          </a:xfrm>
        </p:grpSpPr>
        <p:sp>
          <p:nvSpPr>
            <p:cNvPr id="504" name="Google Shape;504;p24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08" name="Google Shape;508;p24"/>
          <p:cNvGrpSpPr/>
          <p:nvPr/>
        </p:nvGrpSpPr>
        <p:grpSpPr>
          <a:xfrm>
            <a:off x="2142905" y="2833317"/>
            <a:ext cx="195389" cy="197353"/>
            <a:chOff x="-44512325" y="3176075"/>
            <a:chExt cx="300900" cy="300900"/>
          </a:xfrm>
        </p:grpSpPr>
        <p:sp>
          <p:nvSpPr>
            <p:cNvPr id="509" name="Google Shape;509;p24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12" name="Google Shape;512;p24"/>
          <p:cNvGrpSpPr/>
          <p:nvPr/>
        </p:nvGrpSpPr>
        <p:grpSpPr>
          <a:xfrm>
            <a:off x="3723957" y="2845549"/>
            <a:ext cx="238855" cy="197375"/>
            <a:chOff x="-45674075" y="3586425"/>
            <a:chExt cx="300900" cy="265450"/>
          </a:xfrm>
        </p:grpSpPr>
        <p:sp>
          <p:nvSpPr>
            <p:cNvPr id="513" name="Google Shape;513;p24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1034040" y="2498845"/>
            <a:ext cx="4813877" cy="913360"/>
            <a:chOff x="592767" y="2529291"/>
            <a:chExt cx="6418503" cy="1217813"/>
          </a:xfrm>
        </p:grpSpPr>
        <p:sp>
          <p:nvSpPr>
            <p:cNvPr id="516" name="Google Shape;516;p24"/>
            <p:cNvSpPr/>
            <p:nvPr/>
          </p:nvSpPr>
          <p:spPr>
            <a:xfrm rot="10800000">
              <a:off x="1146929" y="3603516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7" name="Google Shape;517;p24"/>
            <p:cNvSpPr/>
            <p:nvPr/>
          </p:nvSpPr>
          <p:spPr>
            <a:xfrm rot="10800000">
              <a:off x="1164490" y="3602465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1182050" y="3601414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9" name="Google Shape;519;p24"/>
            <p:cNvSpPr/>
            <p:nvPr/>
          </p:nvSpPr>
          <p:spPr>
            <a:xfrm rot="10800000">
              <a:off x="1199611" y="3600364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1218154" y="3598262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1" name="Google Shape;521;p24"/>
            <p:cNvSpPr/>
            <p:nvPr/>
          </p:nvSpPr>
          <p:spPr>
            <a:xfrm rot="10800000">
              <a:off x="1234739" y="3594059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1252299" y="3590906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3" name="Google Shape;523;p24"/>
            <p:cNvSpPr/>
            <p:nvPr/>
          </p:nvSpPr>
          <p:spPr>
            <a:xfrm rot="10800000">
              <a:off x="1269860" y="3586709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4" name="Google Shape;524;p24"/>
            <p:cNvSpPr/>
            <p:nvPr/>
          </p:nvSpPr>
          <p:spPr>
            <a:xfrm rot="10800000">
              <a:off x="1287421" y="3581454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5" name="Google Shape;525;p24"/>
            <p:cNvSpPr/>
            <p:nvPr/>
          </p:nvSpPr>
          <p:spPr>
            <a:xfrm rot="10800000">
              <a:off x="1304006" y="3576200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6" name="Google Shape;526;p24"/>
            <p:cNvSpPr/>
            <p:nvPr/>
          </p:nvSpPr>
          <p:spPr>
            <a:xfrm rot="10800000">
              <a:off x="1320591" y="3569895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7" name="Google Shape;527;p24"/>
            <p:cNvSpPr/>
            <p:nvPr/>
          </p:nvSpPr>
          <p:spPr>
            <a:xfrm rot="10800000">
              <a:off x="1337182" y="3562545"/>
              <a:ext cx="19517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8" name="Google Shape;528;p24"/>
            <p:cNvSpPr/>
            <p:nvPr/>
          </p:nvSpPr>
          <p:spPr>
            <a:xfrm rot="10800000">
              <a:off x="1353767" y="3555189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29" name="Google Shape;529;p24"/>
            <p:cNvSpPr/>
            <p:nvPr/>
          </p:nvSpPr>
          <p:spPr>
            <a:xfrm rot="10800000">
              <a:off x="1369376" y="3546783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0" name="Google Shape;530;p24"/>
            <p:cNvSpPr/>
            <p:nvPr/>
          </p:nvSpPr>
          <p:spPr>
            <a:xfrm rot="10800000">
              <a:off x="1384985" y="3538382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1" name="Google Shape;531;p24"/>
            <p:cNvSpPr/>
            <p:nvPr/>
          </p:nvSpPr>
          <p:spPr>
            <a:xfrm rot="10800000">
              <a:off x="1400594" y="3528925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2" name="Google Shape;532;p24"/>
            <p:cNvSpPr/>
            <p:nvPr/>
          </p:nvSpPr>
          <p:spPr>
            <a:xfrm rot="10800000">
              <a:off x="1416209" y="3519473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3" name="Google Shape;533;p24"/>
            <p:cNvSpPr/>
            <p:nvPr/>
          </p:nvSpPr>
          <p:spPr>
            <a:xfrm rot="10800000">
              <a:off x="1430842" y="3508965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4" name="Google Shape;534;p24"/>
            <p:cNvSpPr/>
            <p:nvPr/>
          </p:nvSpPr>
          <p:spPr>
            <a:xfrm rot="10800000">
              <a:off x="1445475" y="3498462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5" name="Google Shape;535;p24"/>
            <p:cNvSpPr/>
            <p:nvPr/>
          </p:nvSpPr>
          <p:spPr>
            <a:xfrm rot="10800000">
              <a:off x="1460108" y="3486903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6" name="Google Shape;536;p24"/>
            <p:cNvSpPr/>
            <p:nvPr/>
          </p:nvSpPr>
          <p:spPr>
            <a:xfrm rot="10800000">
              <a:off x="1473771" y="3474299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7" name="Google Shape;537;p24"/>
            <p:cNvSpPr/>
            <p:nvPr/>
          </p:nvSpPr>
          <p:spPr>
            <a:xfrm rot="10800000">
              <a:off x="1487428" y="3461689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8" name="Google Shape;538;p24"/>
            <p:cNvSpPr/>
            <p:nvPr/>
          </p:nvSpPr>
          <p:spPr>
            <a:xfrm rot="10800000">
              <a:off x="1500115" y="3449084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39" name="Google Shape;539;p24"/>
            <p:cNvSpPr/>
            <p:nvPr/>
          </p:nvSpPr>
          <p:spPr>
            <a:xfrm rot="10800000">
              <a:off x="1512796" y="3435429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0" name="Google Shape;540;p24"/>
            <p:cNvSpPr/>
            <p:nvPr/>
          </p:nvSpPr>
          <p:spPr>
            <a:xfrm rot="10800000">
              <a:off x="1524502" y="3420718"/>
              <a:ext cx="35132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1" name="Google Shape;541;p24"/>
            <p:cNvSpPr/>
            <p:nvPr/>
          </p:nvSpPr>
          <p:spPr>
            <a:xfrm rot="10800000">
              <a:off x="1536213" y="3407063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2" name="Google Shape;542;p24"/>
            <p:cNvSpPr/>
            <p:nvPr/>
          </p:nvSpPr>
          <p:spPr>
            <a:xfrm rot="10800000">
              <a:off x="1547918" y="3392351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3" name="Google Shape;543;p24"/>
            <p:cNvSpPr/>
            <p:nvPr/>
          </p:nvSpPr>
          <p:spPr>
            <a:xfrm rot="10800000">
              <a:off x="1557677" y="3376595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1568407" y="3360838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5" name="Google Shape;545;p24"/>
            <p:cNvSpPr/>
            <p:nvPr/>
          </p:nvSpPr>
          <p:spPr>
            <a:xfrm rot="10800000">
              <a:off x="1578166" y="3345081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1586944" y="3328268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7" name="Google Shape;547;p24"/>
            <p:cNvSpPr/>
            <p:nvPr/>
          </p:nvSpPr>
          <p:spPr>
            <a:xfrm rot="10800000">
              <a:off x="1595727" y="3311460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1603529" y="3294653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49" name="Google Shape;549;p24"/>
            <p:cNvSpPr/>
            <p:nvPr/>
          </p:nvSpPr>
          <p:spPr>
            <a:xfrm rot="10800000">
              <a:off x="1611336" y="3277845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1618167" y="3259987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1" name="Google Shape;551;p24"/>
            <p:cNvSpPr/>
            <p:nvPr/>
          </p:nvSpPr>
          <p:spPr>
            <a:xfrm rot="10800000">
              <a:off x="1624993" y="3242123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1630849" y="3224265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3" name="Google Shape;553;p24"/>
            <p:cNvSpPr/>
            <p:nvPr/>
          </p:nvSpPr>
          <p:spPr>
            <a:xfrm rot="10800000">
              <a:off x="1635728" y="3206406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1640608" y="3187497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5" name="Google Shape;555;p24"/>
            <p:cNvSpPr/>
            <p:nvPr/>
          </p:nvSpPr>
          <p:spPr>
            <a:xfrm rot="10800000">
              <a:off x="1644506" y="3168588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1647434" y="3149679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7" name="Google Shape;557;p24"/>
            <p:cNvSpPr/>
            <p:nvPr/>
          </p:nvSpPr>
          <p:spPr>
            <a:xfrm rot="10800000">
              <a:off x="1650361" y="3131820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1653289" y="3111855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1654265" y="3092945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0" name="Google Shape;560;p24"/>
            <p:cNvSpPr/>
            <p:nvPr/>
          </p:nvSpPr>
          <p:spPr>
            <a:xfrm rot="10800000">
              <a:off x="1655241" y="3074036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1" name="Google Shape;561;p24"/>
            <p:cNvSpPr/>
            <p:nvPr/>
          </p:nvSpPr>
          <p:spPr>
            <a:xfrm rot="10800000">
              <a:off x="1656217" y="3055127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2" name="Google Shape;562;p24"/>
            <p:cNvSpPr/>
            <p:nvPr/>
          </p:nvSpPr>
          <p:spPr>
            <a:xfrm rot="10800000">
              <a:off x="595695" y="3034116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3" name="Google Shape;563;p24"/>
            <p:cNvSpPr/>
            <p:nvPr/>
          </p:nvSpPr>
          <p:spPr>
            <a:xfrm rot="10800000">
              <a:off x="595695" y="3055127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4" name="Google Shape;564;p24"/>
            <p:cNvSpPr/>
            <p:nvPr/>
          </p:nvSpPr>
          <p:spPr>
            <a:xfrm rot="10800000">
              <a:off x="592767" y="3079290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5" name="Google Shape;565;p24"/>
            <p:cNvSpPr/>
            <p:nvPr/>
          </p:nvSpPr>
          <p:spPr>
            <a:xfrm rot="10800000">
              <a:off x="596665" y="3092945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6" name="Google Shape;566;p24"/>
            <p:cNvSpPr/>
            <p:nvPr/>
          </p:nvSpPr>
          <p:spPr>
            <a:xfrm rot="10800000">
              <a:off x="598617" y="3111855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7" name="Google Shape;567;p24"/>
            <p:cNvSpPr/>
            <p:nvPr/>
          </p:nvSpPr>
          <p:spPr>
            <a:xfrm rot="10800000">
              <a:off x="600569" y="3131820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8" name="Google Shape;568;p24"/>
            <p:cNvSpPr/>
            <p:nvPr/>
          </p:nvSpPr>
          <p:spPr>
            <a:xfrm rot="10800000">
              <a:off x="603497" y="3149679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69" name="Google Shape;569;p24"/>
            <p:cNvSpPr/>
            <p:nvPr/>
          </p:nvSpPr>
          <p:spPr>
            <a:xfrm rot="10800000">
              <a:off x="607400" y="3168588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0" name="Google Shape;570;p24"/>
            <p:cNvSpPr/>
            <p:nvPr/>
          </p:nvSpPr>
          <p:spPr>
            <a:xfrm rot="10800000">
              <a:off x="612280" y="3187497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1" name="Google Shape;571;p24"/>
            <p:cNvSpPr/>
            <p:nvPr/>
          </p:nvSpPr>
          <p:spPr>
            <a:xfrm rot="10800000">
              <a:off x="617154" y="3206406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2" name="Google Shape;572;p24"/>
            <p:cNvSpPr/>
            <p:nvPr/>
          </p:nvSpPr>
          <p:spPr>
            <a:xfrm rot="10800000">
              <a:off x="622033" y="3224265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3" name="Google Shape;573;p24"/>
            <p:cNvSpPr/>
            <p:nvPr/>
          </p:nvSpPr>
          <p:spPr>
            <a:xfrm rot="10800000">
              <a:off x="628865" y="3242123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4" name="Google Shape;574;p24"/>
            <p:cNvSpPr/>
            <p:nvPr/>
          </p:nvSpPr>
          <p:spPr>
            <a:xfrm rot="10800000">
              <a:off x="635696" y="3259987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5" name="Google Shape;575;p24"/>
            <p:cNvSpPr/>
            <p:nvPr/>
          </p:nvSpPr>
          <p:spPr>
            <a:xfrm rot="10800000">
              <a:off x="642522" y="3277845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6" name="Google Shape;576;p24"/>
            <p:cNvSpPr/>
            <p:nvPr/>
          </p:nvSpPr>
          <p:spPr>
            <a:xfrm rot="10800000">
              <a:off x="651305" y="3294653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7" name="Google Shape;577;p24"/>
            <p:cNvSpPr/>
            <p:nvPr/>
          </p:nvSpPr>
          <p:spPr>
            <a:xfrm rot="10800000">
              <a:off x="660083" y="3311460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8" name="Google Shape;578;p24"/>
            <p:cNvSpPr/>
            <p:nvPr/>
          </p:nvSpPr>
          <p:spPr>
            <a:xfrm rot="10800000">
              <a:off x="668866" y="3328268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79" name="Google Shape;579;p24"/>
            <p:cNvSpPr/>
            <p:nvPr/>
          </p:nvSpPr>
          <p:spPr>
            <a:xfrm rot="10800000">
              <a:off x="677644" y="3346132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0" name="Google Shape;580;p24"/>
            <p:cNvSpPr/>
            <p:nvPr/>
          </p:nvSpPr>
          <p:spPr>
            <a:xfrm rot="10800000">
              <a:off x="689354" y="3360838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1" name="Google Shape;581;p24"/>
            <p:cNvSpPr/>
            <p:nvPr/>
          </p:nvSpPr>
          <p:spPr>
            <a:xfrm rot="10800000">
              <a:off x="700084" y="3376595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2" name="Google Shape;582;p24"/>
            <p:cNvSpPr/>
            <p:nvPr/>
          </p:nvSpPr>
          <p:spPr>
            <a:xfrm rot="10800000">
              <a:off x="711795" y="3392351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3" name="Google Shape;583;p24"/>
            <p:cNvSpPr/>
            <p:nvPr/>
          </p:nvSpPr>
          <p:spPr>
            <a:xfrm rot="10800000">
              <a:off x="724476" y="3407063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4" name="Google Shape;584;p24"/>
            <p:cNvSpPr/>
            <p:nvPr/>
          </p:nvSpPr>
          <p:spPr>
            <a:xfrm rot="10800000">
              <a:off x="739109" y="3422820"/>
              <a:ext cx="35131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5" name="Google Shape;585;p24"/>
            <p:cNvSpPr/>
            <p:nvPr/>
          </p:nvSpPr>
          <p:spPr>
            <a:xfrm rot="10800000">
              <a:off x="749844" y="3435429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6" name="Google Shape;586;p24"/>
            <p:cNvSpPr/>
            <p:nvPr/>
          </p:nvSpPr>
          <p:spPr>
            <a:xfrm rot="10800000">
              <a:off x="763501" y="3449084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7" name="Google Shape;587;p24"/>
            <p:cNvSpPr/>
            <p:nvPr/>
          </p:nvSpPr>
          <p:spPr>
            <a:xfrm rot="10800000">
              <a:off x="777159" y="3461689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8" name="Google Shape;588;p24"/>
            <p:cNvSpPr/>
            <p:nvPr/>
          </p:nvSpPr>
          <p:spPr>
            <a:xfrm rot="10800000">
              <a:off x="791797" y="3474299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9" name="Google Shape;589;p24"/>
            <p:cNvSpPr/>
            <p:nvPr/>
          </p:nvSpPr>
          <p:spPr>
            <a:xfrm rot="10800000">
              <a:off x="807406" y="3486903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823015" y="3498462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1" name="Google Shape;591;p24"/>
            <p:cNvSpPr/>
            <p:nvPr/>
          </p:nvSpPr>
          <p:spPr>
            <a:xfrm rot="10800000">
              <a:off x="838624" y="3508965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854239" y="3519473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3" name="Google Shape;593;p24"/>
            <p:cNvSpPr/>
            <p:nvPr/>
          </p:nvSpPr>
          <p:spPr>
            <a:xfrm rot="10800000">
              <a:off x="870824" y="3528925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887409" y="3538382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5" name="Google Shape;595;p24"/>
            <p:cNvSpPr/>
            <p:nvPr/>
          </p:nvSpPr>
          <p:spPr>
            <a:xfrm rot="10800000">
              <a:off x="904970" y="3546783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922530" y="3555189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7" name="Google Shape;597;p24"/>
            <p:cNvSpPr/>
            <p:nvPr/>
          </p:nvSpPr>
          <p:spPr>
            <a:xfrm rot="10800000">
              <a:off x="940091" y="3562545"/>
              <a:ext cx="19517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957652" y="3569895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99" name="Google Shape;599;p24"/>
            <p:cNvSpPr/>
            <p:nvPr/>
          </p:nvSpPr>
          <p:spPr>
            <a:xfrm rot="10800000">
              <a:off x="976194" y="3576200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994731" y="3581454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1" name="Google Shape;601;p24"/>
            <p:cNvSpPr/>
            <p:nvPr/>
          </p:nvSpPr>
          <p:spPr>
            <a:xfrm rot="10800000">
              <a:off x="1013268" y="3586709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1032780" y="3590906"/>
              <a:ext cx="11710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3" name="Google Shape;603;p24"/>
            <p:cNvSpPr/>
            <p:nvPr/>
          </p:nvSpPr>
          <p:spPr>
            <a:xfrm rot="10800000">
              <a:off x="1051317" y="3594059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1069854" y="3597211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5" name="Google Shape;605;p24"/>
            <p:cNvSpPr/>
            <p:nvPr/>
          </p:nvSpPr>
          <p:spPr>
            <a:xfrm rot="10800000">
              <a:off x="1089367" y="3600364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6" name="Google Shape;606;p24"/>
            <p:cNvSpPr/>
            <p:nvPr/>
          </p:nvSpPr>
          <p:spPr>
            <a:xfrm rot="10800000">
              <a:off x="1108879" y="3601414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7" name="Google Shape;607;p24"/>
            <p:cNvSpPr/>
            <p:nvPr/>
          </p:nvSpPr>
          <p:spPr>
            <a:xfrm rot="10800000">
              <a:off x="1127416" y="3602465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206076" y="2529291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186563" y="2529291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168026" y="2530336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48514" y="2532438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129001" y="2534540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110464" y="2537692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090951" y="2541895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072415" y="2547149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053878" y="2552398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035341" y="2557652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016799" y="2565008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999238" y="2572364"/>
              <a:ext cx="19517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981677" y="2579714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964116" y="2589171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946555" y="2598623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929970" y="2608080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913385" y="2618583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97771" y="2630142"/>
              <a:ext cx="27324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881186" y="2641695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866553" y="2654305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850944" y="2667960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836305" y="2681615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822648" y="2695276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808991" y="2709982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796304" y="2724688"/>
              <a:ext cx="35131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783623" y="2740450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770941" y="2757257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759230" y="2773014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1748501" y="2790872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737766" y="2807686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728012" y="2825544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719229" y="2843402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710451" y="2862311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701668" y="2881221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694842" y="2900130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688011" y="2920090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681180" y="2939005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676300" y="2958964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670450" y="2978924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666546" y="2998884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662643" y="3019895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1659715" y="3039855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657763" y="3060866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655812" y="3081877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654841" y="3101837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654841" y="3122848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715363" y="3122848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717315" y="3096583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2713411" y="3081877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712435" y="3060866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709508" y="3039855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707556" y="3019895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2703652" y="2998884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699754" y="2978924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2694874" y="2958964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2689995" y="2939005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2684139" y="2920090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2677313" y="2900130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670482" y="2881221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2662675" y="2862311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2654873" y="2843402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646090" y="2825544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2639264" y="2806635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2627553" y="2790872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2617799" y="2773014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607065" y="2757257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595359" y="2740450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581697" y="2723642"/>
              <a:ext cx="35131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571943" y="2709982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2559261" y="2695276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546575" y="2681615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2532917" y="2667960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2519255" y="2654305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2504622" y="2641695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2489988" y="2630142"/>
              <a:ext cx="27324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2475355" y="2618583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2459741" y="2608080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2444132" y="2598623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428523" y="2589171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2412914" y="2579714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396329" y="2572364"/>
              <a:ext cx="19517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2379738" y="2565008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2363153" y="2557652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2346568" y="2552398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329007" y="2547149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2311446" y="2541895"/>
              <a:ext cx="11710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2294861" y="2538743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277301" y="2534540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2259734" y="2532438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2241198" y="2530336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223637" y="2529291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699" name="Google Shape;699;p24"/>
            <p:cNvSpPr/>
            <p:nvPr/>
          </p:nvSpPr>
          <p:spPr>
            <a:xfrm rot="10800000">
              <a:off x="3270979" y="3636841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0" name="Google Shape;700;p24"/>
            <p:cNvSpPr/>
            <p:nvPr/>
          </p:nvSpPr>
          <p:spPr>
            <a:xfrm rot="10800000">
              <a:off x="3288540" y="3635790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1" name="Google Shape;701;p24"/>
            <p:cNvSpPr/>
            <p:nvPr/>
          </p:nvSpPr>
          <p:spPr>
            <a:xfrm rot="10800000">
              <a:off x="3306100" y="3634739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2" name="Google Shape;702;p24"/>
            <p:cNvSpPr/>
            <p:nvPr/>
          </p:nvSpPr>
          <p:spPr>
            <a:xfrm rot="10800000">
              <a:off x="3323661" y="3633689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3" name="Google Shape;703;p24"/>
            <p:cNvSpPr/>
            <p:nvPr/>
          </p:nvSpPr>
          <p:spPr>
            <a:xfrm rot="10800000">
              <a:off x="3342203" y="3631587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4" name="Google Shape;704;p24"/>
            <p:cNvSpPr/>
            <p:nvPr/>
          </p:nvSpPr>
          <p:spPr>
            <a:xfrm rot="10800000">
              <a:off x="3358789" y="3627384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5" name="Google Shape;705;p24"/>
            <p:cNvSpPr/>
            <p:nvPr/>
          </p:nvSpPr>
          <p:spPr>
            <a:xfrm rot="10800000">
              <a:off x="3376349" y="3624231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6" name="Google Shape;706;p24"/>
            <p:cNvSpPr/>
            <p:nvPr/>
          </p:nvSpPr>
          <p:spPr>
            <a:xfrm rot="10800000">
              <a:off x="3393910" y="3620034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7" name="Google Shape;707;p24"/>
            <p:cNvSpPr/>
            <p:nvPr/>
          </p:nvSpPr>
          <p:spPr>
            <a:xfrm rot="10800000">
              <a:off x="3411471" y="3614779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8" name="Google Shape;708;p24"/>
            <p:cNvSpPr/>
            <p:nvPr/>
          </p:nvSpPr>
          <p:spPr>
            <a:xfrm rot="10800000">
              <a:off x="3428056" y="3609525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09" name="Google Shape;709;p24"/>
            <p:cNvSpPr/>
            <p:nvPr/>
          </p:nvSpPr>
          <p:spPr>
            <a:xfrm rot="10800000">
              <a:off x="3444641" y="3603220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0" name="Google Shape;710;p24"/>
            <p:cNvSpPr/>
            <p:nvPr/>
          </p:nvSpPr>
          <p:spPr>
            <a:xfrm rot="10800000">
              <a:off x="3461232" y="3595870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1" name="Google Shape;711;p24"/>
            <p:cNvSpPr/>
            <p:nvPr/>
          </p:nvSpPr>
          <p:spPr>
            <a:xfrm rot="10800000">
              <a:off x="3477817" y="3588514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2" name="Google Shape;712;p24"/>
            <p:cNvSpPr/>
            <p:nvPr/>
          </p:nvSpPr>
          <p:spPr>
            <a:xfrm rot="10800000">
              <a:off x="3493426" y="3580108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3" name="Google Shape;713;p24"/>
            <p:cNvSpPr/>
            <p:nvPr/>
          </p:nvSpPr>
          <p:spPr>
            <a:xfrm rot="10800000">
              <a:off x="3509035" y="3571707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4" name="Google Shape;714;p24"/>
            <p:cNvSpPr/>
            <p:nvPr/>
          </p:nvSpPr>
          <p:spPr>
            <a:xfrm rot="10800000">
              <a:off x="3524644" y="3562250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5" name="Google Shape;715;p24"/>
            <p:cNvSpPr/>
            <p:nvPr/>
          </p:nvSpPr>
          <p:spPr>
            <a:xfrm rot="10800000">
              <a:off x="3540259" y="3552798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6" name="Google Shape;716;p24"/>
            <p:cNvSpPr/>
            <p:nvPr/>
          </p:nvSpPr>
          <p:spPr>
            <a:xfrm rot="10800000">
              <a:off x="3554892" y="3542290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7" name="Google Shape;717;p24"/>
            <p:cNvSpPr/>
            <p:nvPr/>
          </p:nvSpPr>
          <p:spPr>
            <a:xfrm rot="10800000">
              <a:off x="3569525" y="3531787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8" name="Google Shape;718;p24"/>
            <p:cNvSpPr/>
            <p:nvPr/>
          </p:nvSpPr>
          <p:spPr>
            <a:xfrm rot="10800000">
              <a:off x="3584158" y="3520228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19" name="Google Shape;719;p24"/>
            <p:cNvSpPr/>
            <p:nvPr/>
          </p:nvSpPr>
          <p:spPr>
            <a:xfrm rot="10800000">
              <a:off x="3597821" y="3507624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0" name="Google Shape;720;p24"/>
            <p:cNvSpPr/>
            <p:nvPr/>
          </p:nvSpPr>
          <p:spPr>
            <a:xfrm rot="10800000">
              <a:off x="3611478" y="3495014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1" name="Google Shape;721;p24"/>
            <p:cNvSpPr/>
            <p:nvPr/>
          </p:nvSpPr>
          <p:spPr>
            <a:xfrm rot="10800000">
              <a:off x="3624165" y="3482409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2" name="Google Shape;722;p24"/>
            <p:cNvSpPr/>
            <p:nvPr/>
          </p:nvSpPr>
          <p:spPr>
            <a:xfrm rot="10800000">
              <a:off x="3636846" y="3468754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3" name="Google Shape;723;p24"/>
            <p:cNvSpPr/>
            <p:nvPr/>
          </p:nvSpPr>
          <p:spPr>
            <a:xfrm rot="10800000">
              <a:off x="3648552" y="3454043"/>
              <a:ext cx="35132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4" name="Google Shape;724;p24"/>
            <p:cNvSpPr/>
            <p:nvPr/>
          </p:nvSpPr>
          <p:spPr>
            <a:xfrm rot="10800000">
              <a:off x="3660263" y="3440388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5" name="Google Shape;725;p24"/>
            <p:cNvSpPr/>
            <p:nvPr/>
          </p:nvSpPr>
          <p:spPr>
            <a:xfrm rot="10800000">
              <a:off x="3671968" y="3425676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6" name="Google Shape;726;p24"/>
            <p:cNvSpPr/>
            <p:nvPr/>
          </p:nvSpPr>
          <p:spPr>
            <a:xfrm rot="10800000">
              <a:off x="3681727" y="3409920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7" name="Google Shape;727;p24"/>
            <p:cNvSpPr/>
            <p:nvPr/>
          </p:nvSpPr>
          <p:spPr>
            <a:xfrm rot="10800000">
              <a:off x="3692457" y="3394163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8" name="Google Shape;728;p24"/>
            <p:cNvSpPr/>
            <p:nvPr/>
          </p:nvSpPr>
          <p:spPr>
            <a:xfrm rot="10800000">
              <a:off x="3702216" y="3378406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29" name="Google Shape;729;p24"/>
            <p:cNvSpPr/>
            <p:nvPr/>
          </p:nvSpPr>
          <p:spPr>
            <a:xfrm rot="10800000">
              <a:off x="3710994" y="3361593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0" name="Google Shape;730;p24"/>
            <p:cNvSpPr/>
            <p:nvPr/>
          </p:nvSpPr>
          <p:spPr>
            <a:xfrm rot="10800000">
              <a:off x="3719777" y="3344785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1" name="Google Shape;731;p24"/>
            <p:cNvSpPr/>
            <p:nvPr/>
          </p:nvSpPr>
          <p:spPr>
            <a:xfrm rot="10800000">
              <a:off x="3727579" y="3327978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2" name="Google Shape;732;p24"/>
            <p:cNvSpPr/>
            <p:nvPr/>
          </p:nvSpPr>
          <p:spPr>
            <a:xfrm rot="10800000">
              <a:off x="3735386" y="3311170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3" name="Google Shape;733;p24"/>
            <p:cNvSpPr/>
            <p:nvPr/>
          </p:nvSpPr>
          <p:spPr>
            <a:xfrm rot="10800000">
              <a:off x="3742217" y="3293312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4" name="Google Shape;734;p24"/>
            <p:cNvSpPr/>
            <p:nvPr/>
          </p:nvSpPr>
          <p:spPr>
            <a:xfrm rot="10800000">
              <a:off x="3749043" y="3275448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5" name="Google Shape;735;p24"/>
            <p:cNvSpPr/>
            <p:nvPr/>
          </p:nvSpPr>
          <p:spPr>
            <a:xfrm rot="10800000">
              <a:off x="3754899" y="3257590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6" name="Google Shape;736;p24"/>
            <p:cNvSpPr/>
            <p:nvPr/>
          </p:nvSpPr>
          <p:spPr>
            <a:xfrm rot="10800000">
              <a:off x="3759778" y="3239731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7" name="Google Shape;737;p24"/>
            <p:cNvSpPr/>
            <p:nvPr/>
          </p:nvSpPr>
          <p:spPr>
            <a:xfrm rot="10800000">
              <a:off x="3764658" y="3220822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8" name="Google Shape;738;p24"/>
            <p:cNvSpPr/>
            <p:nvPr/>
          </p:nvSpPr>
          <p:spPr>
            <a:xfrm rot="10800000">
              <a:off x="3768556" y="3201913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39" name="Google Shape;739;p24"/>
            <p:cNvSpPr/>
            <p:nvPr/>
          </p:nvSpPr>
          <p:spPr>
            <a:xfrm rot="10800000">
              <a:off x="3771484" y="3183004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0" name="Google Shape;740;p24"/>
            <p:cNvSpPr/>
            <p:nvPr/>
          </p:nvSpPr>
          <p:spPr>
            <a:xfrm rot="10800000">
              <a:off x="3774411" y="3165145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1" name="Google Shape;741;p24"/>
            <p:cNvSpPr/>
            <p:nvPr/>
          </p:nvSpPr>
          <p:spPr>
            <a:xfrm rot="10800000">
              <a:off x="3777339" y="3145180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2" name="Google Shape;742;p24"/>
            <p:cNvSpPr/>
            <p:nvPr/>
          </p:nvSpPr>
          <p:spPr>
            <a:xfrm rot="10800000">
              <a:off x="3778315" y="3126270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3" name="Google Shape;743;p24"/>
            <p:cNvSpPr/>
            <p:nvPr/>
          </p:nvSpPr>
          <p:spPr>
            <a:xfrm rot="10800000">
              <a:off x="3779291" y="3107361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4" name="Google Shape;744;p24"/>
            <p:cNvSpPr/>
            <p:nvPr/>
          </p:nvSpPr>
          <p:spPr>
            <a:xfrm rot="10800000">
              <a:off x="3780267" y="3088452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5" name="Google Shape;745;p24"/>
            <p:cNvSpPr/>
            <p:nvPr/>
          </p:nvSpPr>
          <p:spPr>
            <a:xfrm rot="10800000">
              <a:off x="2719745" y="3088452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6" name="Google Shape;746;p24"/>
            <p:cNvSpPr/>
            <p:nvPr/>
          </p:nvSpPr>
          <p:spPr>
            <a:xfrm rot="10800000">
              <a:off x="2716817" y="3112615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7" name="Google Shape;747;p24"/>
            <p:cNvSpPr/>
            <p:nvPr/>
          </p:nvSpPr>
          <p:spPr>
            <a:xfrm rot="10800000">
              <a:off x="2720715" y="3126270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8" name="Google Shape;748;p24"/>
            <p:cNvSpPr/>
            <p:nvPr/>
          </p:nvSpPr>
          <p:spPr>
            <a:xfrm rot="10800000">
              <a:off x="2722667" y="3145180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49" name="Google Shape;749;p24"/>
            <p:cNvSpPr/>
            <p:nvPr/>
          </p:nvSpPr>
          <p:spPr>
            <a:xfrm rot="10800000">
              <a:off x="2724619" y="3165145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0" name="Google Shape;750;p24"/>
            <p:cNvSpPr/>
            <p:nvPr/>
          </p:nvSpPr>
          <p:spPr>
            <a:xfrm rot="10800000">
              <a:off x="2727547" y="3183004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1" name="Google Shape;751;p24"/>
            <p:cNvSpPr/>
            <p:nvPr/>
          </p:nvSpPr>
          <p:spPr>
            <a:xfrm rot="10800000">
              <a:off x="2731450" y="3201913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2" name="Google Shape;752;p24"/>
            <p:cNvSpPr/>
            <p:nvPr/>
          </p:nvSpPr>
          <p:spPr>
            <a:xfrm rot="10800000">
              <a:off x="2736330" y="3220822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3" name="Google Shape;753;p24"/>
            <p:cNvSpPr/>
            <p:nvPr/>
          </p:nvSpPr>
          <p:spPr>
            <a:xfrm rot="10800000">
              <a:off x="2741204" y="3239731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4" name="Google Shape;754;p24"/>
            <p:cNvSpPr/>
            <p:nvPr/>
          </p:nvSpPr>
          <p:spPr>
            <a:xfrm rot="10800000">
              <a:off x="2746083" y="3257590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5" name="Google Shape;755;p24"/>
            <p:cNvSpPr/>
            <p:nvPr/>
          </p:nvSpPr>
          <p:spPr>
            <a:xfrm rot="10800000">
              <a:off x="2752915" y="3275448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6" name="Google Shape;756;p24"/>
            <p:cNvSpPr/>
            <p:nvPr/>
          </p:nvSpPr>
          <p:spPr>
            <a:xfrm rot="10800000">
              <a:off x="2759746" y="3293312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7" name="Google Shape;757;p24"/>
            <p:cNvSpPr/>
            <p:nvPr/>
          </p:nvSpPr>
          <p:spPr>
            <a:xfrm rot="10800000">
              <a:off x="2766572" y="3311170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8" name="Google Shape;758;p24"/>
            <p:cNvSpPr/>
            <p:nvPr/>
          </p:nvSpPr>
          <p:spPr>
            <a:xfrm rot="10800000">
              <a:off x="2775355" y="3327978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59" name="Google Shape;759;p24"/>
            <p:cNvSpPr/>
            <p:nvPr/>
          </p:nvSpPr>
          <p:spPr>
            <a:xfrm rot="10800000">
              <a:off x="2784133" y="3344785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0" name="Google Shape;760;p24"/>
            <p:cNvSpPr/>
            <p:nvPr/>
          </p:nvSpPr>
          <p:spPr>
            <a:xfrm rot="10800000">
              <a:off x="2792916" y="3361593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1" name="Google Shape;761;p24"/>
            <p:cNvSpPr/>
            <p:nvPr/>
          </p:nvSpPr>
          <p:spPr>
            <a:xfrm rot="10800000">
              <a:off x="2801694" y="3379457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2" name="Google Shape;762;p24"/>
            <p:cNvSpPr/>
            <p:nvPr/>
          </p:nvSpPr>
          <p:spPr>
            <a:xfrm rot="10800000">
              <a:off x="2813404" y="3394163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3" name="Google Shape;763;p24"/>
            <p:cNvSpPr/>
            <p:nvPr/>
          </p:nvSpPr>
          <p:spPr>
            <a:xfrm rot="10800000">
              <a:off x="2824134" y="3409920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4" name="Google Shape;764;p24"/>
            <p:cNvSpPr/>
            <p:nvPr/>
          </p:nvSpPr>
          <p:spPr>
            <a:xfrm rot="10800000">
              <a:off x="2835845" y="3425676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5" name="Google Shape;765;p24"/>
            <p:cNvSpPr/>
            <p:nvPr/>
          </p:nvSpPr>
          <p:spPr>
            <a:xfrm rot="10800000">
              <a:off x="2848526" y="3440388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6" name="Google Shape;766;p24"/>
            <p:cNvSpPr/>
            <p:nvPr/>
          </p:nvSpPr>
          <p:spPr>
            <a:xfrm rot="10800000">
              <a:off x="2863159" y="3456145"/>
              <a:ext cx="35131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7" name="Google Shape;767;p24"/>
            <p:cNvSpPr/>
            <p:nvPr/>
          </p:nvSpPr>
          <p:spPr>
            <a:xfrm rot="10800000">
              <a:off x="2873894" y="3468754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8" name="Google Shape;768;p24"/>
            <p:cNvSpPr/>
            <p:nvPr/>
          </p:nvSpPr>
          <p:spPr>
            <a:xfrm rot="10800000">
              <a:off x="2887551" y="3482409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69" name="Google Shape;769;p24"/>
            <p:cNvSpPr/>
            <p:nvPr/>
          </p:nvSpPr>
          <p:spPr>
            <a:xfrm rot="10800000">
              <a:off x="2901209" y="3495014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0" name="Google Shape;770;p24"/>
            <p:cNvSpPr/>
            <p:nvPr/>
          </p:nvSpPr>
          <p:spPr>
            <a:xfrm rot="10800000">
              <a:off x="2915847" y="3507624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1" name="Google Shape;771;p24"/>
            <p:cNvSpPr/>
            <p:nvPr/>
          </p:nvSpPr>
          <p:spPr>
            <a:xfrm rot="10800000">
              <a:off x="2931456" y="3520228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2" name="Google Shape;772;p24"/>
            <p:cNvSpPr/>
            <p:nvPr/>
          </p:nvSpPr>
          <p:spPr>
            <a:xfrm rot="10800000">
              <a:off x="2947065" y="3531787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3" name="Google Shape;773;p24"/>
            <p:cNvSpPr/>
            <p:nvPr/>
          </p:nvSpPr>
          <p:spPr>
            <a:xfrm rot="10800000">
              <a:off x="2962674" y="3542290"/>
              <a:ext cx="27324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4" name="Google Shape;774;p24"/>
            <p:cNvSpPr/>
            <p:nvPr/>
          </p:nvSpPr>
          <p:spPr>
            <a:xfrm rot="10800000">
              <a:off x="2978289" y="3552798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5" name="Google Shape;775;p24"/>
            <p:cNvSpPr/>
            <p:nvPr/>
          </p:nvSpPr>
          <p:spPr>
            <a:xfrm rot="10800000">
              <a:off x="2994874" y="3562250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6" name="Google Shape;776;p24"/>
            <p:cNvSpPr/>
            <p:nvPr/>
          </p:nvSpPr>
          <p:spPr>
            <a:xfrm rot="10800000">
              <a:off x="3011459" y="3571707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7" name="Google Shape;777;p24"/>
            <p:cNvSpPr/>
            <p:nvPr/>
          </p:nvSpPr>
          <p:spPr>
            <a:xfrm rot="10800000">
              <a:off x="3029020" y="3580108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8" name="Google Shape;778;p24"/>
            <p:cNvSpPr/>
            <p:nvPr/>
          </p:nvSpPr>
          <p:spPr>
            <a:xfrm rot="10800000">
              <a:off x="3046580" y="3588514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79" name="Google Shape;779;p24"/>
            <p:cNvSpPr/>
            <p:nvPr/>
          </p:nvSpPr>
          <p:spPr>
            <a:xfrm rot="10800000">
              <a:off x="3064141" y="3595870"/>
              <a:ext cx="19517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0" name="Google Shape;780;p24"/>
            <p:cNvSpPr/>
            <p:nvPr/>
          </p:nvSpPr>
          <p:spPr>
            <a:xfrm rot="10800000">
              <a:off x="3081702" y="3603220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1" name="Google Shape;781;p24"/>
            <p:cNvSpPr/>
            <p:nvPr/>
          </p:nvSpPr>
          <p:spPr>
            <a:xfrm rot="10800000">
              <a:off x="3100244" y="3609525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2" name="Google Shape;782;p24"/>
            <p:cNvSpPr/>
            <p:nvPr/>
          </p:nvSpPr>
          <p:spPr>
            <a:xfrm rot="10800000">
              <a:off x="3118781" y="3614779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3" name="Google Shape;783;p24"/>
            <p:cNvSpPr/>
            <p:nvPr/>
          </p:nvSpPr>
          <p:spPr>
            <a:xfrm rot="10800000">
              <a:off x="3137318" y="3620034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4" name="Google Shape;784;p24"/>
            <p:cNvSpPr/>
            <p:nvPr/>
          </p:nvSpPr>
          <p:spPr>
            <a:xfrm rot="10800000">
              <a:off x="3156830" y="3624231"/>
              <a:ext cx="11710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5" name="Google Shape;785;p24"/>
            <p:cNvSpPr/>
            <p:nvPr/>
          </p:nvSpPr>
          <p:spPr>
            <a:xfrm rot="10800000">
              <a:off x="3175367" y="3627384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6" name="Google Shape;786;p24"/>
            <p:cNvSpPr/>
            <p:nvPr/>
          </p:nvSpPr>
          <p:spPr>
            <a:xfrm rot="10800000">
              <a:off x="3193904" y="3630536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7" name="Google Shape;787;p24"/>
            <p:cNvSpPr/>
            <p:nvPr/>
          </p:nvSpPr>
          <p:spPr>
            <a:xfrm rot="10800000">
              <a:off x="3213417" y="3633689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8" name="Google Shape;788;p24"/>
            <p:cNvSpPr/>
            <p:nvPr/>
          </p:nvSpPr>
          <p:spPr>
            <a:xfrm rot="10800000">
              <a:off x="3232929" y="3634739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89" name="Google Shape;789;p24"/>
            <p:cNvSpPr/>
            <p:nvPr/>
          </p:nvSpPr>
          <p:spPr>
            <a:xfrm rot="10800000">
              <a:off x="3251466" y="3635790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330126" y="2562616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310613" y="2562616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4292076" y="2563661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272564" y="2565763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253051" y="2567865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234514" y="2571017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215001" y="2575220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196465" y="2580474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177928" y="2585723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159391" y="2590977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4140849" y="2598333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4123288" y="2605689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105727" y="2613039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088166" y="2622496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070605" y="2631948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4054020" y="2641405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4037435" y="2651908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4021821" y="2663467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4005236" y="2675020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90603" y="2687630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3974994" y="2701285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960355" y="2714940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3946698" y="2728601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3933041" y="2743307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3920354" y="2758013"/>
              <a:ext cx="35132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907673" y="2773775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3894991" y="2790582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883280" y="2806339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3872551" y="2824197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3861816" y="2841011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3852062" y="2858869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3843279" y="2876727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834501" y="2895636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825718" y="2914546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818892" y="2933455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12061" y="2953415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05230" y="2972330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00350" y="2992289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794500" y="3012249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3790596" y="3032209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786693" y="3053220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3783765" y="3073180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3781813" y="3094191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3779862" y="3115202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778891" y="3135162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3778891" y="3156173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839413" y="3156173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4841365" y="3129908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4837461" y="3115202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4836485" y="3094191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4833558" y="3073180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4831606" y="3053220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4827702" y="3032209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4823804" y="3012249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4818924" y="2992289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4814045" y="2972330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4808189" y="2953415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4801363" y="2933455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794532" y="2914546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4786725" y="2895636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4778923" y="2876727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4770140" y="2858869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4763314" y="2839960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4751603" y="2824197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4741849" y="2806339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731115" y="2790582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719409" y="2773775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4705747" y="2756967"/>
              <a:ext cx="35132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695993" y="2743307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4683311" y="2728601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4670625" y="2714940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656967" y="2701285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643305" y="2687630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628672" y="2675020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4614038" y="2663467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4599405" y="2651908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4583791" y="2641405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4568182" y="2631948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4552573" y="2622496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4536964" y="2613039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4520379" y="2605689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4503788" y="2598333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4487203" y="2590977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4470618" y="2585723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4453057" y="2580474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4435496" y="2575220"/>
              <a:ext cx="11711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4418911" y="2572068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4401351" y="2567865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4383784" y="2565763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4365248" y="2563661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4347687" y="2562616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1" name="Google Shape;881;p24"/>
            <p:cNvSpPr/>
            <p:nvPr/>
          </p:nvSpPr>
          <p:spPr>
            <a:xfrm rot="10800000">
              <a:off x="5395029" y="3698779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2" name="Google Shape;882;p24"/>
            <p:cNvSpPr/>
            <p:nvPr/>
          </p:nvSpPr>
          <p:spPr>
            <a:xfrm rot="10800000">
              <a:off x="5412590" y="3697728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3" name="Google Shape;883;p24"/>
            <p:cNvSpPr/>
            <p:nvPr/>
          </p:nvSpPr>
          <p:spPr>
            <a:xfrm rot="10800000">
              <a:off x="5430150" y="3696677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4" name="Google Shape;884;p24"/>
            <p:cNvSpPr/>
            <p:nvPr/>
          </p:nvSpPr>
          <p:spPr>
            <a:xfrm rot="10800000">
              <a:off x="5447711" y="3695626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5" name="Google Shape;885;p24"/>
            <p:cNvSpPr/>
            <p:nvPr/>
          </p:nvSpPr>
          <p:spPr>
            <a:xfrm rot="10800000">
              <a:off x="5466254" y="3693524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6" name="Google Shape;886;p24"/>
            <p:cNvSpPr/>
            <p:nvPr/>
          </p:nvSpPr>
          <p:spPr>
            <a:xfrm rot="10800000">
              <a:off x="5482839" y="3689321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7" name="Google Shape;887;p24"/>
            <p:cNvSpPr/>
            <p:nvPr/>
          </p:nvSpPr>
          <p:spPr>
            <a:xfrm rot="10800000">
              <a:off x="5500399" y="3686169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8" name="Google Shape;888;p24"/>
            <p:cNvSpPr/>
            <p:nvPr/>
          </p:nvSpPr>
          <p:spPr>
            <a:xfrm rot="10800000">
              <a:off x="5517960" y="3681971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89" name="Google Shape;889;p24"/>
            <p:cNvSpPr/>
            <p:nvPr/>
          </p:nvSpPr>
          <p:spPr>
            <a:xfrm rot="10800000">
              <a:off x="5535521" y="3676717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0" name="Google Shape;890;p24"/>
            <p:cNvSpPr/>
            <p:nvPr/>
          </p:nvSpPr>
          <p:spPr>
            <a:xfrm rot="10800000">
              <a:off x="5552106" y="3671463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1" name="Google Shape;891;p24"/>
            <p:cNvSpPr/>
            <p:nvPr/>
          </p:nvSpPr>
          <p:spPr>
            <a:xfrm rot="10800000">
              <a:off x="5568691" y="3665158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2" name="Google Shape;892;p24"/>
            <p:cNvSpPr/>
            <p:nvPr/>
          </p:nvSpPr>
          <p:spPr>
            <a:xfrm rot="10800000">
              <a:off x="5585282" y="3657808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3" name="Google Shape;893;p24"/>
            <p:cNvSpPr/>
            <p:nvPr/>
          </p:nvSpPr>
          <p:spPr>
            <a:xfrm rot="10800000">
              <a:off x="5601867" y="3650452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4" name="Google Shape;894;p24"/>
            <p:cNvSpPr/>
            <p:nvPr/>
          </p:nvSpPr>
          <p:spPr>
            <a:xfrm rot="10800000">
              <a:off x="5617476" y="3642045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5" name="Google Shape;895;p24"/>
            <p:cNvSpPr/>
            <p:nvPr/>
          </p:nvSpPr>
          <p:spPr>
            <a:xfrm rot="10800000">
              <a:off x="5633085" y="3633644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6" name="Google Shape;896;p24"/>
            <p:cNvSpPr/>
            <p:nvPr/>
          </p:nvSpPr>
          <p:spPr>
            <a:xfrm rot="10800000">
              <a:off x="5648694" y="3624187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7" name="Google Shape;897;p24"/>
            <p:cNvSpPr/>
            <p:nvPr/>
          </p:nvSpPr>
          <p:spPr>
            <a:xfrm rot="10800000">
              <a:off x="5664309" y="3614735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8" name="Google Shape;898;p24"/>
            <p:cNvSpPr/>
            <p:nvPr/>
          </p:nvSpPr>
          <p:spPr>
            <a:xfrm rot="10800000">
              <a:off x="5678942" y="3604227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899" name="Google Shape;899;p24"/>
            <p:cNvSpPr/>
            <p:nvPr/>
          </p:nvSpPr>
          <p:spPr>
            <a:xfrm rot="10800000">
              <a:off x="5693575" y="3593724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0" name="Google Shape;900;p24"/>
            <p:cNvSpPr/>
            <p:nvPr/>
          </p:nvSpPr>
          <p:spPr>
            <a:xfrm rot="10800000">
              <a:off x="5708208" y="3582165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1" name="Google Shape;901;p24"/>
            <p:cNvSpPr/>
            <p:nvPr/>
          </p:nvSpPr>
          <p:spPr>
            <a:xfrm rot="10800000">
              <a:off x="5721871" y="3569561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2" name="Google Shape;902;p24"/>
            <p:cNvSpPr/>
            <p:nvPr/>
          </p:nvSpPr>
          <p:spPr>
            <a:xfrm rot="10800000">
              <a:off x="5735528" y="3556951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3" name="Google Shape;903;p24"/>
            <p:cNvSpPr/>
            <p:nvPr/>
          </p:nvSpPr>
          <p:spPr>
            <a:xfrm rot="10800000">
              <a:off x="5748215" y="3544347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4" name="Google Shape;904;p24"/>
            <p:cNvSpPr/>
            <p:nvPr/>
          </p:nvSpPr>
          <p:spPr>
            <a:xfrm rot="10800000">
              <a:off x="5760896" y="3530692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5" name="Google Shape;905;p24"/>
            <p:cNvSpPr/>
            <p:nvPr/>
          </p:nvSpPr>
          <p:spPr>
            <a:xfrm rot="10800000">
              <a:off x="5772602" y="3515980"/>
              <a:ext cx="35132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6" name="Google Shape;906;p24"/>
            <p:cNvSpPr/>
            <p:nvPr/>
          </p:nvSpPr>
          <p:spPr>
            <a:xfrm rot="10800000">
              <a:off x="5784313" y="3502325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7" name="Google Shape;907;p24"/>
            <p:cNvSpPr/>
            <p:nvPr/>
          </p:nvSpPr>
          <p:spPr>
            <a:xfrm rot="10800000">
              <a:off x="5796018" y="3487614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8" name="Google Shape;908;p24"/>
            <p:cNvSpPr/>
            <p:nvPr/>
          </p:nvSpPr>
          <p:spPr>
            <a:xfrm rot="10800000">
              <a:off x="5805777" y="3471857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09" name="Google Shape;909;p24"/>
            <p:cNvSpPr/>
            <p:nvPr/>
          </p:nvSpPr>
          <p:spPr>
            <a:xfrm rot="10800000">
              <a:off x="5816507" y="3456100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0" name="Google Shape;910;p24"/>
            <p:cNvSpPr/>
            <p:nvPr/>
          </p:nvSpPr>
          <p:spPr>
            <a:xfrm rot="10800000">
              <a:off x="5826266" y="3440344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1" name="Google Shape;911;p24"/>
            <p:cNvSpPr/>
            <p:nvPr/>
          </p:nvSpPr>
          <p:spPr>
            <a:xfrm rot="10800000">
              <a:off x="5835044" y="3423530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2" name="Google Shape;912;p24"/>
            <p:cNvSpPr/>
            <p:nvPr/>
          </p:nvSpPr>
          <p:spPr>
            <a:xfrm rot="10800000">
              <a:off x="5843827" y="3406723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3" name="Google Shape;913;p24"/>
            <p:cNvSpPr/>
            <p:nvPr/>
          </p:nvSpPr>
          <p:spPr>
            <a:xfrm rot="10800000">
              <a:off x="5851629" y="3389915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4" name="Google Shape;914;p24"/>
            <p:cNvSpPr/>
            <p:nvPr/>
          </p:nvSpPr>
          <p:spPr>
            <a:xfrm rot="10800000">
              <a:off x="5859436" y="3373108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5" name="Google Shape;915;p24"/>
            <p:cNvSpPr/>
            <p:nvPr/>
          </p:nvSpPr>
          <p:spPr>
            <a:xfrm rot="10800000">
              <a:off x="5866267" y="3355249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6" name="Google Shape;916;p24"/>
            <p:cNvSpPr/>
            <p:nvPr/>
          </p:nvSpPr>
          <p:spPr>
            <a:xfrm rot="10800000">
              <a:off x="5873093" y="3337385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7" name="Google Shape;917;p24"/>
            <p:cNvSpPr/>
            <p:nvPr/>
          </p:nvSpPr>
          <p:spPr>
            <a:xfrm rot="10800000">
              <a:off x="5878949" y="3319527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8" name="Google Shape;918;p24"/>
            <p:cNvSpPr/>
            <p:nvPr/>
          </p:nvSpPr>
          <p:spPr>
            <a:xfrm rot="10800000">
              <a:off x="5883828" y="3301669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19" name="Google Shape;919;p24"/>
            <p:cNvSpPr/>
            <p:nvPr/>
          </p:nvSpPr>
          <p:spPr>
            <a:xfrm rot="10800000">
              <a:off x="5888708" y="3282759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0" name="Google Shape;920;p24"/>
            <p:cNvSpPr/>
            <p:nvPr/>
          </p:nvSpPr>
          <p:spPr>
            <a:xfrm rot="10800000">
              <a:off x="5892606" y="3263850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1" name="Google Shape;921;p24"/>
            <p:cNvSpPr/>
            <p:nvPr/>
          </p:nvSpPr>
          <p:spPr>
            <a:xfrm rot="10800000">
              <a:off x="5895534" y="3244941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2" name="Google Shape;922;p24"/>
            <p:cNvSpPr/>
            <p:nvPr/>
          </p:nvSpPr>
          <p:spPr>
            <a:xfrm rot="10800000">
              <a:off x="5898461" y="3227083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3" name="Google Shape;923;p24"/>
            <p:cNvSpPr/>
            <p:nvPr/>
          </p:nvSpPr>
          <p:spPr>
            <a:xfrm rot="10800000">
              <a:off x="5901389" y="3207117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4" name="Google Shape;924;p24"/>
            <p:cNvSpPr/>
            <p:nvPr/>
          </p:nvSpPr>
          <p:spPr>
            <a:xfrm rot="10800000">
              <a:off x="5902365" y="3188208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5" name="Google Shape;925;p24"/>
            <p:cNvSpPr/>
            <p:nvPr/>
          </p:nvSpPr>
          <p:spPr>
            <a:xfrm rot="10800000">
              <a:off x="5903341" y="3169299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6" name="Google Shape;926;p24"/>
            <p:cNvSpPr/>
            <p:nvPr/>
          </p:nvSpPr>
          <p:spPr>
            <a:xfrm rot="10800000">
              <a:off x="5904317" y="3150389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7" name="Google Shape;927;p24"/>
            <p:cNvSpPr/>
            <p:nvPr/>
          </p:nvSpPr>
          <p:spPr>
            <a:xfrm rot="10800000">
              <a:off x="4843795" y="3129379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8" name="Google Shape;928;p24"/>
            <p:cNvSpPr/>
            <p:nvPr/>
          </p:nvSpPr>
          <p:spPr>
            <a:xfrm rot="10800000">
              <a:off x="4843795" y="3150389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29" name="Google Shape;929;p24"/>
            <p:cNvSpPr/>
            <p:nvPr/>
          </p:nvSpPr>
          <p:spPr>
            <a:xfrm rot="10800000">
              <a:off x="4840867" y="3174553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0" name="Google Shape;930;p24"/>
            <p:cNvSpPr/>
            <p:nvPr/>
          </p:nvSpPr>
          <p:spPr>
            <a:xfrm rot="10800000">
              <a:off x="4844765" y="3188208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1" name="Google Shape;931;p24"/>
            <p:cNvSpPr/>
            <p:nvPr/>
          </p:nvSpPr>
          <p:spPr>
            <a:xfrm rot="10800000">
              <a:off x="4846717" y="3207117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2" name="Google Shape;932;p24"/>
            <p:cNvSpPr/>
            <p:nvPr/>
          </p:nvSpPr>
          <p:spPr>
            <a:xfrm rot="10800000">
              <a:off x="4848669" y="3227083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3" name="Google Shape;933;p24"/>
            <p:cNvSpPr/>
            <p:nvPr/>
          </p:nvSpPr>
          <p:spPr>
            <a:xfrm rot="10800000">
              <a:off x="4851597" y="3244941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4" name="Google Shape;934;p24"/>
            <p:cNvSpPr/>
            <p:nvPr/>
          </p:nvSpPr>
          <p:spPr>
            <a:xfrm rot="10800000">
              <a:off x="4855500" y="3263850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5" name="Google Shape;935;p24"/>
            <p:cNvSpPr/>
            <p:nvPr/>
          </p:nvSpPr>
          <p:spPr>
            <a:xfrm rot="10800000">
              <a:off x="4860380" y="3282759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6" name="Google Shape;936;p24"/>
            <p:cNvSpPr/>
            <p:nvPr/>
          </p:nvSpPr>
          <p:spPr>
            <a:xfrm rot="10800000">
              <a:off x="4865254" y="3301669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7" name="Google Shape;937;p24"/>
            <p:cNvSpPr/>
            <p:nvPr/>
          </p:nvSpPr>
          <p:spPr>
            <a:xfrm rot="10800000">
              <a:off x="4870133" y="3319527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8" name="Google Shape;938;p24"/>
            <p:cNvSpPr/>
            <p:nvPr/>
          </p:nvSpPr>
          <p:spPr>
            <a:xfrm rot="10800000">
              <a:off x="4876965" y="3337385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39" name="Google Shape;939;p24"/>
            <p:cNvSpPr/>
            <p:nvPr/>
          </p:nvSpPr>
          <p:spPr>
            <a:xfrm rot="10800000">
              <a:off x="4883796" y="3355249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0" name="Google Shape;940;p24"/>
            <p:cNvSpPr/>
            <p:nvPr/>
          </p:nvSpPr>
          <p:spPr>
            <a:xfrm rot="10800000">
              <a:off x="4890622" y="3373108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1" name="Google Shape;941;p24"/>
            <p:cNvSpPr/>
            <p:nvPr/>
          </p:nvSpPr>
          <p:spPr>
            <a:xfrm rot="10800000">
              <a:off x="4899405" y="3389915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2" name="Google Shape;942;p24"/>
            <p:cNvSpPr/>
            <p:nvPr/>
          </p:nvSpPr>
          <p:spPr>
            <a:xfrm rot="10800000">
              <a:off x="4908183" y="3406723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3" name="Google Shape;943;p24"/>
            <p:cNvSpPr/>
            <p:nvPr/>
          </p:nvSpPr>
          <p:spPr>
            <a:xfrm rot="10800000">
              <a:off x="4916966" y="3423530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4" name="Google Shape;944;p24"/>
            <p:cNvSpPr/>
            <p:nvPr/>
          </p:nvSpPr>
          <p:spPr>
            <a:xfrm rot="10800000">
              <a:off x="4925744" y="3441394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5" name="Google Shape;945;p24"/>
            <p:cNvSpPr/>
            <p:nvPr/>
          </p:nvSpPr>
          <p:spPr>
            <a:xfrm rot="10800000">
              <a:off x="4937454" y="3456100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6" name="Google Shape;946;p24"/>
            <p:cNvSpPr/>
            <p:nvPr/>
          </p:nvSpPr>
          <p:spPr>
            <a:xfrm rot="10800000">
              <a:off x="4948184" y="3471857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7" name="Google Shape;947;p24"/>
            <p:cNvSpPr/>
            <p:nvPr/>
          </p:nvSpPr>
          <p:spPr>
            <a:xfrm rot="10800000">
              <a:off x="4959895" y="3487614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8" name="Google Shape;948;p24"/>
            <p:cNvSpPr/>
            <p:nvPr/>
          </p:nvSpPr>
          <p:spPr>
            <a:xfrm rot="10800000">
              <a:off x="4972576" y="3502325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49" name="Google Shape;949;p24"/>
            <p:cNvSpPr/>
            <p:nvPr/>
          </p:nvSpPr>
          <p:spPr>
            <a:xfrm rot="10800000">
              <a:off x="4987209" y="3518082"/>
              <a:ext cx="35132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0" name="Google Shape;950;p24"/>
            <p:cNvSpPr/>
            <p:nvPr/>
          </p:nvSpPr>
          <p:spPr>
            <a:xfrm rot="10800000">
              <a:off x="4997944" y="3530692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1" name="Google Shape;951;p24"/>
            <p:cNvSpPr/>
            <p:nvPr/>
          </p:nvSpPr>
          <p:spPr>
            <a:xfrm rot="10800000">
              <a:off x="5011601" y="3544347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2" name="Google Shape;952;p24"/>
            <p:cNvSpPr/>
            <p:nvPr/>
          </p:nvSpPr>
          <p:spPr>
            <a:xfrm rot="10800000">
              <a:off x="5025259" y="3556951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3" name="Google Shape;953;p24"/>
            <p:cNvSpPr/>
            <p:nvPr/>
          </p:nvSpPr>
          <p:spPr>
            <a:xfrm rot="10800000">
              <a:off x="5039897" y="3569561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4" name="Google Shape;954;p24"/>
            <p:cNvSpPr/>
            <p:nvPr/>
          </p:nvSpPr>
          <p:spPr>
            <a:xfrm rot="10800000">
              <a:off x="5055506" y="3582165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5" name="Google Shape;955;p24"/>
            <p:cNvSpPr/>
            <p:nvPr/>
          </p:nvSpPr>
          <p:spPr>
            <a:xfrm rot="10800000">
              <a:off x="5071115" y="3593724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6" name="Google Shape;956;p24"/>
            <p:cNvSpPr/>
            <p:nvPr/>
          </p:nvSpPr>
          <p:spPr>
            <a:xfrm rot="10800000">
              <a:off x="5086724" y="3604227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7" name="Google Shape;957;p24"/>
            <p:cNvSpPr/>
            <p:nvPr/>
          </p:nvSpPr>
          <p:spPr>
            <a:xfrm rot="10800000">
              <a:off x="5102339" y="3614735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8" name="Google Shape;958;p24"/>
            <p:cNvSpPr/>
            <p:nvPr/>
          </p:nvSpPr>
          <p:spPr>
            <a:xfrm rot="10800000">
              <a:off x="5118924" y="3624187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9" name="Google Shape;959;p24"/>
            <p:cNvSpPr/>
            <p:nvPr/>
          </p:nvSpPr>
          <p:spPr>
            <a:xfrm rot="10800000">
              <a:off x="5135509" y="3633644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0" name="Google Shape;960;p24"/>
            <p:cNvSpPr/>
            <p:nvPr/>
          </p:nvSpPr>
          <p:spPr>
            <a:xfrm rot="10800000">
              <a:off x="5153070" y="3642045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1" name="Google Shape;961;p24"/>
            <p:cNvSpPr/>
            <p:nvPr/>
          </p:nvSpPr>
          <p:spPr>
            <a:xfrm rot="10800000">
              <a:off x="5170630" y="3650452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2" name="Google Shape;962;p24"/>
            <p:cNvSpPr/>
            <p:nvPr/>
          </p:nvSpPr>
          <p:spPr>
            <a:xfrm rot="10800000">
              <a:off x="5188191" y="3657808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3" name="Google Shape;963;p24"/>
            <p:cNvSpPr/>
            <p:nvPr/>
          </p:nvSpPr>
          <p:spPr>
            <a:xfrm rot="10800000">
              <a:off x="5205752" y="3665158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4" name="Google Shape;964;p24"/>
            <p:cNvSpPr/>
            <p:nvPr/>
          </p:nvSpPr>
          <p:spPr>
            <a:xfrm rot="10800000">
              <a:off x="5224294" y="3671463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5" name="Google Shape;965;p24"/>
            <p:cNvSpPr/>
            <p:nvPr/>
          </p:nvSpPr>
          <p:spPr>
            <a:xfrm rot="10800000">
              <a:off x="5242831" y="3676717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6" name="Google Shape;966;p24"/>
            <p:cNvSpPr/>
            <p:nvPr/>
          </p:nvSpPr>
          <p:spPr>
            <a:xfrm rot="10800000">
              <a:off x="5261368" y="3681971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7" name="Google Shape;967;p24"/>
            <p:cNvSpPr/>
            <p:nvPr/>
          </p:nvSpPr>
          <p:spPr>
            <a:xfrm rot="10800000">
              <a:off x="5280880" y="3686169"/>
              <a:ext cx="11711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8" name="Google Shape;968;p24"/>
            <p:cNvSpPr/>
            <p:nvPr/>
          </p:nvSpPr>
          <p:spPr>
            <a:xfrm rot="10800000">
              <a:off x="5299417" y="3689321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69" name="Google Shape;969;p24"/>
            <p:cNvSpPr/>
            <p:nvPr/>
          </p:nvSpPr>
          <p:spPr>
            <a:xfrm rot="10800000">
              <a:off x="5317954" y="3692474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0" name="Google Shape;970;p24"/>
            <p:cNvSpPr/>
            <p:nvPr/>
          </p:nvSpPr>
          <p:spPr>
            <a:xfrm rot="10800000">
              <a:off x="5337467" y="3695626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1" name="Google Shape;971;p24"/>
            <p:cNvSpPr/>
            <p:nvPr/>
          </p:nvSpPr>
          <p:spPr>
            <a:xfrm rot="10800000">
              <a:off x="5356979" y="3696677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2" name="Google Shape;972;p24"/>
            <p:cNvSpPr/>
            <p:nvPr/>
          </p:nvSpPr>
          <p:spPr>
            <a:xfrm rot="10800000">
              <a:off x="5375516" y="3697728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454176" y="2624554"/>
              <a:ext cx="2933" cy="48325"/>
            </a:xfrm>
            <a:custGeom>
              <a:avLst/>
              <a:gdLst/>
              <a:ahLst/>
              <a:cxnLst/>
              <a:rect l="l" t="t" r="r" b="b"/>
              <a:pathLst>
                <a:path w="556" h="8508" extrusionOk="0">
                  <a:moveTo>
                    <a:pt x="1" y="0"/>
                  </a:moveTo>
                  <a:lnTo>
                    <a:pt x="1" y="8508"/>
                  </a:lnTo>
                  <a:lnTo>
                    <a:pt x="555" y="850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434663" y="2624554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1" y="0"/>
                  </a:moveTo>
                  <a:lnTo>
                    <a:pt x="370" y="8693"/>
                  </a:lnTo>
                  <a:lnTo>
                    <a:pt x="925" y="86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416126" y="2625599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555" y="8694"/>
                  </a:lnTo>
                  <a:lnTo>
                    <a:pt x="1110" y="86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396614" y="2627700"/>
              <a:ext cx="7812" cy="48331"/>
            </a:xfrm>
            <a:custGeom>
              <a:avLst/>
              <a:gdLst/>
              <a:ahLst/>
              <a:cxnLst/>
              <a:rect l="l" t="t" r="r" b="b"/>
              <a:pathLst>
                <a:path w="1481" h="8509" extrusionOk="0">
                  <a:moveTo>
                    <a:pt x="0" y="1"/>
                  </a:moveTo>
                  <a:lnTo>
                    <a:pt x="925" y="8509"/>
                  </a:lnTo>
                  <a:lnTo>
                    <a:pt x="1480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377101" y="2629802"/>
              <a:ext cx="8783" cy="48331"/>
            </a:xfrm>
            <a:custGeom>
              <a:avLst/>
              <a:gdLst/>
              <a:ahLst/>
              <a:cxnLst/>
              <a:rect l="l" t="t" r="r" b="b"/>
              <a:pathLst>
                <a:path w="1665" h="8509" extrusionOk="0">
                  <a:moveTo>
                    <a:pt x="555" y="1"/>
                  </a:moveTo>
                  <a:lnTo>
                    <a:pt x="0" y="186"/>
                  </a:lnTo>
                  <a:lnTo>
                    <a:pt x="1295" y="8509"/>
                  </a:lnTo>
                  <a:lnTo>
                    <a:pt x="1665" y="850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58564" y="2632955"/>
              <a:ext cx="10735" cy="49382"/>
            </a:xfrm>
            <a:custGeom>
              <a:avLst/>
              <a:gdLst/>
              <a:ahLst/>
              <a:cxnLst/>
              <a:rect l="l" t="t" r="r" b="b"/>
              <a:pathLst>
                <a:path w="2035" h="8694" extrusionOk="0">
                  <a:moveTo>
                    <a:pt x="370" y="1"/>
                  </a:moveTo>
                  <a:lnTo>
                    <a:pt x="0" y="186"/>
                  </a:lnTo>
                  <a:lnTo>
                    <a:pt x="1480" y="8693"/>
                  </a:lnTo>
                  <a:lnTo>
                    <a:pt x="2035" y="850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339051" y="2637158"/>
              <a:ext cx="12686" cy="48331"/>
            </a:xfrm>
            <a:custGeom>
              <a:avLst/>
              <a:gdLst/>
              <a:ahLst/>
              <a:cxnLst/>
              <a:rect l="l" t="t" r="r" b="b"/>
              <a:pathLst>
                <a:path w="2405" h="8509" extrusionOk="0">
                  <a:moveTo>
                    <a:pt x="555" y="0"/>
                  </a:moveTo>
                  <a:lnTo>
                    <a:pt x="0" y="185"/>
                  </a:lnTo>
                  <a:lnTo>
                    <a:pt x="1850" y="8508"/>
                  </a:lnTo>
                  <a:lnTo>
                    <a:pt x="2405" y="832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20515" y="2642412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0" y="0"/>
                  </a:moveTo>
                  <a:lnTo>
                    <a:pt x="2035" y="8323"/>
                  </a:lnTo>
                  <a:lnTo>
                    <a:pt x="2590" y="813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01978" y="2647660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0" y="1"/>
                  </a:moveTo>
                  <a:lnTo>
                    <a:pt x="2405" y="8324"/>
                  </a:lnTo>
                  <a:lnTo>
                    <a:pt x="277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283441" y="2652915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555" y="1"/>
                  </a:moveTo>
                  <a:lnTo>
                    <a:pt x="0" y="186"/>
                  </a:lnTo>
                  <a:lnTo>
                    <a:pt x="2589" y="8324"/>
                  </a:lnTo>
                  <a:lnTo>
                    <a:pt x="3144" y="813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264899" y="2660270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556" y="0"/>
                  </a:moveTo>
                  <a:lnTo>
                    <a:pt x="1" y="185"/>
                  </a:lnTo>
                  <a:lnTo>
                    <a:pt x="2960" y="8138"/>
                  </a:lnTo>
                  <a:lnTo>
                    <a:pt x="3515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247338" y="2667626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556" y="0"/>
                  </a:moveTo>
                  <a:lnTo>
                    <a:pt x="1" y="185"/>
                  </a:lnTo>
                  <a:lnTo>
                    <a:pt x="3145" y="8138"/>
                  </a:lnTo>
                  <a:lnTo>
                    <a:pt x="3700" y="795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229777" y="2674976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71" y="1"/>
                  </a:moveTo>
                  <a:lnTo>
                    <a:pt x="1" y="371"/>
                  </a:lnTo>
                  <a:lnTo>
                    <a:pt x="3515" y="8139"/>
                  </a:lnTo>
                  <a:lnTo>
                    <a:pt x="3885" y="795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6212216" y="2684434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71" y="0"/>
                  </a:moveTo>
                  <a:lnTo>
                    <a:pt x="1" y="185"/>
                  </a:lnTo>
                  <a:lnTo>
                    <a:pt x="3700" y="7953"/>
                  </a:lnTo>
                  <a:lnTo>
                    <a:pt x="4254" y="758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6194655" y="2693885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555" y="1"/>
                  </a:moveTo>
                  <a:lnTo>
                    <a:pt x="0" y="186"/>
                  </a:lnTo>
                  <a:lnTo>
                    <a:pt x="4069" y="7769"/>
                  </a:lnTo>
                  <a:lnTo>
                    <a:pt x="4624" y="758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6178070" y="2703343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370" y="0"/>
                  </a:moveTo>
                  <a:lnTo>
                    <a:pt x="0" y="370"/>
                  </a:lnTo>
                  <a:lnTo>
                    <a:pt x="4254" y="7768"/>
                  </a:lnTo>
                  <a:lnTo>
                    <a:pt x="4809" y="7398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161485" y="2713845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555" y="1"/>
                  </a:moveTo>
                  <a:lnTo>
                    <a:pt x="0" y="371"/>
                  </a:lnTo>
                  <a:lnTo>
                    <a:pt x="4624" y="7584"/>
                  </a:lnTo>
                  <a:lnTo>
                    <a:pt x="4994" y="7399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145871" y="2725404"/>
              <a:ext cx="27325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371" y="0"/>
                  </a:moveTo>
                  <a:lnTo>
                    <a:pt x="1" y="370"/>
                  </a:lnTo>
                  <a:lnTo>
                    <a:pt x="4810" y="7398"/>
                  </a:lnTo>
                  <a:lnTo>
                    <a:pt x="5180" y="721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129286" y="2736958"/>
              <a:ext cx="29276" cy="40976"/>
            </a:xfrm>
            <a:custGeom>
              <a:avLst/>
              <a:gdLst/>
              <a:ahLst/>
              <a:cxnLst/>
              <a:rect l="l" t="t" r="r" b="b"/>
              <a:pathLst>
                <a:path w="5550" h="7214" extrusionOk="0">
                  <a:moveTo>
                    <a:pt x="556" y="1"/>
                  </a:moveTo>
                  <a:lnTo>
                    <a:pt x="1" y="371"/>
                  </a:lnTo>
                  <a:lnTo>
                    <a:pt x="5179" y="7214"/>
                  </a:lnTo>
                  <a:lnTo>
                    <a:pt x="5549" y="702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6114653" y="2749568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370" y="0"/>
                  </a:moveTo>
                  <a:lnTo>
                    <a:pt x="0" y="370"/>
                  </a:lnTo>
                  <a:lnTo>
                    <a:pt x="5179" y="7028"/>
                  </a:lnTo>
                  <a:lnTo>
                    <a:pt x="5549" y="68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099044" y="2763223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370" y="1"/>
                  </a:moveTo>
                  <a:lnTo>
                    <a:pt x="0" y="186"/>
                  </a:lnTo>
                  <a:lnTo>
                    <a:pt x="5549" y="6844"/>
                  </a:lnTo>
                  <a:lnTo>
                    <a:pt x="5919" y="647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6084405" y="2776878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6" y="1"/>
                  </a:moveTo>
                  <a:lnTo>
                    <a:pt x="1" y="186"/>
                  </a:lnTo>
                  <a:lnTo>
                    <a:pt x="5734" y="6659"/>
                  </a:lnTo>
                  <a:lnTo>
                    <a:pt x="6104" y="6289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6070748" y="2790538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371" y="0"/>
                  </a:moveTo>
                  <a:lnTo>
                    <a:pt x="1" y="370"/>
                  </a:lnTo>
                  <a:lnTo>
                    <a:pt x="5919" y="6474"/>
                  </a:lnTo>
                  <a:lnTo>
                    <a:pt x="6289" y="610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6057091" y="2805244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370" y="1"/>
                  </a:moveTo>
                  <a:lnTo>
                    <a:pt x="0" y="371"/>
                  </a:lnTo>
                  <a:lnTo>
                    <a:pt x="6104" y="6289"/>
                  </a:lnTo>
                  <a:lnTo>
                    <a:pt x="6474" y="591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6044404" y="2819950"/>
              <a:ext cx="35132" cy="35727"/>
            </a:xfrm>
            <a:custGeom>
              <a:avLst/>
              <a:gdLst/>
              <a:ahLst/>
              <a:cxnLst/>
              <a:rect l="l" t="t" r="r" b="b"/>
              <a:pathLst>
                <a:path w="6660" h="6290" extrusionOk="0">
                  <a:moveTo>
                    <a:pt x="186" y="1"/>
                  </a:moveTo>
                  <a:lnTo>
                    <a:pt x="1" y="371"/>
                  </a:lnTo>
                  <a:lnTo>
                    <a:pt x="6289" y="6289"/>
                  </a:lnTo>
                  <a:lnTo>
                    <a:pt x="6659" y="573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6031723" y="2835712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186" y="0"/>
                  </a:moveTo>
                  <a:lnTo>
                    <a:pt x="1" y="370"/>
                  </a:lnTo>
                  <a:lnTo>
                    <a:pt x="6474" y="5919"/>
                  </a:lnTo>
                  <a:lnTo>
                    <a:pt x="6844" y="554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6019041" y="2852520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370" y="0"/>
                  </a:moveTo>
                  <a:lnTo>
                    <a:pt x="0" y="370"/>
                  </a:lnTo>
                  <a:lnTo>
                    <a:pt x="6843" y="5549"/>
                  </a:lnTo>
                  <a:lnTo>
                    <a:pt x="7028" y="517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007330" y="2868277"/>
              <a:ext cx="39030" cy="31524"/>
            </a:xfrm>
            <a:custGeom>
              <a:avLst/>
              <a:gdLst/>
              <a:ahLst/>
              <a:cxnLst/>
              <a:rect l="l" t="t" r="r" b="b"/>
              <a:pathLst>
                <a:path w="7399" h="5550" extrusionOk="0">
                  <a:moveTo>
                    <a:pt x="371" y="1"/>
                  </a:moveTo>
                  <a:lnTo>
                    <a:pt x="1" y="556"/>
                  </a:lnTo>
                  <a:lnTo>
                    <a:pt x="7029" y="5549"/>
                  </a:lnTo>
                  <a:lnTo>
                    <a:pt x="7399" y="5179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96601" y="2886135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370" y="1"/>
                  </a:moveTo>
                  <a:lnTo>
                    <a:pt x="0" y="371"/>
                  </a:lnTo>
                  <a:lnTo>
                    <a:pt x="7213" y="5180"/>
                  </a:lnTo>
                  <a:lnTo>
                    <a:pt x="7398" y="4810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5985866" y="2902948"/>
              <a:ext cx="40006" cy="28366"/>
            </a:xfrm>
            <a:custGeom>
              <a:avLst/>
              <a:gdLst/>
              <a:ahLst/>
              <a:cxnLst/>
              <a:rect l="l" t="t" r="r" b="b"/>
              <a:pathLst>
                <a:path w="7584" h="4994" extrusionOk="0">
                  <a:moveTo>
                    <a:pt x="371" y="0"/>
                  </a:moveTo>
                  <a:lnTo>
                    <a:pt x="1" y="370"/>
                  </a:lnTo>
                  <a:lnTo>
                    <a:pt x="7399" y="4994"/>
                  </a:lnTo>
                  <a:lnTo>
                    <a:pt x="7584" y="462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5976112" y="2920806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370" y="0"/>
                  </a:moveTo>
                  <a:lnTo>
                    <a:pt x="0" y="370"/>
                  </a:lnTo>
                  <a:lnTo>
                    <a:pt x="7398" y="4809"/>
                  </a:lnTo>
                  <a:lnTo>
                    <a:pt x="7768" y="425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5967329" y="2938665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186" y="0"/>
                  </a:moveTo>
                  <a:lnTo>
                    <a:pt x="1" y="555"/>
                  </a:lnTo>
                  <a:lnTo>
                    <a:pt x="7584" y="4624"/>
                  </a:lnTo>
                  <a:lnTo>
                    <a:pt x="7769" y="406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5958551" y="2957574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185" y="1"/>
                  </a:moveTo>
                  <a:lnTo>
                    <a:pt x="0" y="371"/>
                  </a:lnTo>
                  <a:lnTo>
                    <a:pt x="7583" y="4254"/>
                  </a:lnTo>
                  <a:lnTo>
                    <a:pt x="7953" y="3700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949768" y="2976483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371" y="1"/>
                  </a:moveTo>
                  <a:lnTo>
                    <a:pt x="1" y="371"/>
                  </a:lnTo>
                  <a:lnTo>
                    <a:pt x="7954" y="3885"/>
                  </a:lnTo>
                  <a:lnTo>
                    <a:pt x="8139" y="351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942942" y="2995392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700"/>
                  </a:lnTo>
                  <a:lnTo>
                    <a:pt x="8138" y="314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936111" y="3015352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185" y="1"/>
                  </a:moveTo>
                  <a:lnTo>
                    <a:pt x="0" y="371"/>
                  </a:lnTo>
                  <a:lnTo>
                    <a:pt x="7953" y="3330"/>
                  </a:lnTo>
                  <a:lnTo>
                    <a:pt x="8138" y="27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929280" y="3034267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186" y="0"/>
                  </a:moveTo>
                  <a:lnTo>
                    <a:pt x="1" y="555"/>
                  </a:lnTo>
                  <a:lnTo>
                    <a:pt x="8139" y="3144"/>
                  </a:lnTo>
                  <a:lnTo>
                    <a:pt x="8324" y="258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24400" y="3054227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1" y="0"/>
                  </a:moveTo>
                  <a:lnTo>
                    <a:pt x="1" y="555"/>
                  </a:lnTo>
                  <a:lnTo>
                    <a:pt x="8139" y="2774"/>
                  </a:lnTo>
                  <a:lnTo>
                    <a:pt x="8324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18550" y="3074187"/>
              <a:ext cx="44880" cy="14711"/>
            </a:xfrm>
            <a:custGeom>
              <a:avLst/>
              <a:gdLst/>
              <a:ahLst/>
              <a:cxnLst/>
              <a:rect l="l" t="t" r="r" b="b"/>
              <a:pathLst>
                <a:path w="8508" h="2590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590"/>
                  </a:lnTo>
                  <a:lnTo>
                    <a:pt x="8508" y="203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5914646" y="3094147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185" y="0"/>
                  </a:moveTo>
                  <a:lnTo>
                    <a:pt x="0" y="555"/>
                  </a:lnTo>
                  <a:lnTo>
                    <a:pt x="8323" y="2405"/>
                  </a:lnTo>
                  <a:lnTo>
                    <a:pt x="8508" y="185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5910743" y="3115158"/>
              <a:ext cx="45861" cy="11559"/>
            </a:xfrm>
            <a:custGeom>
              <a:avLst/>
              <a:gdLst/>
              <a:ahLst/>
              <a:cxnLst/>
              <a:rect l="l" t="t" r="r" b="b"/>
              <a:pathLst>
                <a:path w="8694" h="2035" extrusionOk="0">
                  <a:moveTo>
                    <a:pt x="186" y="0"/>
                  </a:moveTo>
                  <a:lnTo>
                    <a:pt x="1" y="555"/>
                  </a:lnTo>
                  <a:lnTo>
                    <a:pt x="8508" y="2035"/>
                  </a:lnTo>
                  <a:lnTo>
                    <a:pt x="8693" y="148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07815" y="3135118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186" y="0"/>
                  </a:moveTo>
                  <a:lnTo>
                    <a:pt x="1" y="555"/>
                  </a:lnTo>
                  <a:lnTo>
                    <a:pt x="8509" y="1665"/>
                  </a:lnTo>
                  <a:lnTo>
                    <a:pt x="8693" y="129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05863" y="3156128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1" y="0"/>
                  </a:moveTo>
                  <a:lnTo>
                    <a:pt x="1" y="555"/>
                  </a:lnTo>
                  <a:lnTo>
                    <a:pt x="8509" y="1480"/>
                  </a:lnTo>
                  <a:lnTo>
                    <a:pt x="8509" y="9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903912" y="3177139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1" y="0"/>
                  </a:moveTo>
                  <a:lnTo>
                    <a:pt x="1" y="370"/>
                  </a:lnTo>
                  <a:lnTo>
                    <a:pt x="8694" y="1110"/>
                  </a:lnTo>
                  <a:lnTo>
                    <a:pt x="8694" y="5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902941" y="3197099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5"/>
                  </a:lnTo>
                  <a:lnTo>
                    <a:pt x="8693" y="925"/>
                  </a:lnTo>
                  <a:lnTo>
                    <a:pt x="8693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902941" y="3218110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962487" y="3237019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0" y="1"/>
                  </a:moveTo>
                  <a:lnTo>
                    <a:pt x="0" y="556"/>
                  </a:lnTo>
                  <a:lnTo>
                    <a:pt x="8508" y="925"/>
                  </a:lnTo>
                  <a:lnTo>
                    <a:pt x="8693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963463" y="3218110"/>
              <a:ext cx="44880" cy="3158"/>
            </a:xfrm>
            <a:custGeom>
              <a:avLst/>
              <a:gdLst/>
              <a:ahLst/>
              <a:cxnLst/>
              <a:rect l="l" t="t" r="r" b="b"/>
              <a:pathLst>
                <a:path w="8508" h="556" extrusionOk="0">
                  <a:moveTo>
                    <a:pt x="0" y="1"/>
                  </a:moveTo>
                  <a:lnTo>
                    <a:pt x="0" y="555"/>
                  </a:lnTo>
                  <a:lnTo>
                    <a:pt x="8508" y="555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965415" y="3191845"/>
              <a:ext cx="45856" cy="5260"/>
            </a:xfrm>
            <a:custGeom>
              <a:avLst/>
              <a:gdLst/>
              <a:ahLst/>
              <a:cxnLst/>
              <a:rect l="l" t="t" r="r" b="b"/>
              <a:pathLst>
                <a:path w="8693" h="926" extrusionOk="0">
                  <a:moveTo>
                    <a:pt x="8693" y="1"/>
                  </a:moveTo>
                  <a:lnTo>
                    <a:pt x="0" y="371"/>
                  </a:lnTo>
                  <a:lnTo>
                    <a:pt x="185" y="926"/>
                  </a:lnTo>
                  <a:lnTo>
                    <a:pt x="8693" y="556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961511" y="3177139"/>
              <a:ext cx="45861" cy="6310"/>
            </a:xfrm>
            <a:custGeom>
              <a:avLst/>
              <a:gdLst/>
              <a:ahLst/>
              <a:cxnLst/>
              <a:rect l="l" t="t" r="r" b="b"/>
              <a:pathLst>
                <a:path w="8694" h="1111" extrusionOk="0">
                  <a:moveTo>
                    <a:pt x="8508" y="0"/>
                  </a:moveTo>
                  <a:lnTo>
                    <a:pt x="0" y="555"/>
                  </a:lnTo>
                  <a:lnTo>
                    <a:pt x="185" y="1110"/>
                  </a:lnTo>
                  <a:lnTo>
                    <a:pt x="8693" y="370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960535" y="3156128"/>
              <a:ext cx="44885" cy="8412"/>
            </a:xfrm>
            <a:custGeom>
              <a:avLst/>
              <a:gdLst/>
              <a:ahLst/>
              <a:cxnLst/>
              <a:rect l="l" t="t" r="r" b="b"/>
              <a:pathLst>
                <a:path w="8509" h="1481" extrusionOk="0">
                  <a:moveTo>
                    <a:pt x="8508" y="0"/>
                  </a:moveTo>
                  <a:lnTo>
                    <a:pt x="0" y="925"/>
                  </a:lnTo>
                  <a:lnTo>
                    <a:pt x="0" y="1480"/>
                  </a:lnTo>
                  <a:lnTo>
                    <a:pt x="8508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957608" y="3135118"/>
              <a:ext cx="45861" cy="9457"/>
            </a:xfrm>
            <a:custGeom>
              <a:avLst/>
              <a:gdLst/>
              <a:ahLst/>
              <a:cxnLst/>
              <a:rect l="l" t="t" r="r" b="b"/>
              <a:pathLst>
                <a:path w="8694" h="1665" extrusionOk="0">
                  <a:moveTo>
                    <a:pt x="8508" y="0"/>
                  </a:moveTo>
                  <a:lnTo>
                    <a:pt x="1" y="1295"/>
                  </a:lnTo>
                  <a:lnTo>
                    <a:pt x="185" y="1665"/>
                  </a:lnTo>
                  <a:lnTo>
                    <a:pt x="8693" y="555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6955656" y="3115158"/>
              <a:ext cx="44885" cy="11559"/>
            </a:xfrm>
            <a:custGeom>
              <a:avLst/>
              <a:gdLst/>
              <a:ahLst/>
              <a:cxnLst/>
              <a:rect l="l" t="t" r="r" b="b"/>
              <a:pathLst>
                <a:path w="8509" h="2035" extrusionOk="0">
                  <a:moveTo>
                    <a:pt x="8323" y="0"/>
                  </a:moveTo>
                  <a:lnTo>
                    <a:pt x="1" y="1480"/>
                  </a:lnTo>
                  <a:lnTo>
                    <a:pt x="1" y="2035"/>
                  </a:lnTo>
                  <a:lnTo>
                    <a:pt x="8508" y="37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6951752" y="3094147"/>
              <a:ext cx="44885" cy="13660"/>
            </a:xfrm>
            <a:custGeom>
              <a:avLst/>
              <a:gdLst/>
              <a:ahLst/>
              <a:cxnLst/>
              <a:rect l="l" t="t" r="r" b="b"/>
              <a:pathLst>
                <a:path w="8509" h="2405" extrusionOk="0">
                  <a:moveTo>
                    <a:pt x="8324" y="0"/>
                  </a:moveTo>
                  <a:lnTo>
                    <a:pt x="1" y="1850"/>
                  </a:lnTo>
                  <a:lnTo>
                    <a:pt x="186" y="2405"/>
                  </a:lnTo>
                  <a:lnTo>
                    <a:pt x="8509" y="555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6947854" y="3074187"/>
              <a:ext cx="43904" cy="14711"/>
            </a:xfrm>
            <a:custGeom>
              <a:avLst/>
              <a:gdLst/>
              <a:ahLst/>
              <a:cxnLst/>
              <a:rect l="l" t="t" r="r" b="b"/>
              <a:pathLst>
                <a:path w="8323" h="2590" extrusionOk="0">
                  <a:moveTo>
                    <a:pt x="8323" y="0"/>
                  </a:moveTo>
                  <a:lnTo>
                    <a:pt x="0" y="2035"/>
                  </a:lnTo>
                  <a:lnTo>
                    <a:pt x="185" y="2590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6942974" y="3054227"/>
              <a:ext cx="43909" cy="15762"/>
            </a:xfrm>
            <a:custGeom>
              <a:avLst/>
              <a:gdLst/>
              <a:ahLst/>
              <a:cxnLst/>
              <a:rect l="l" t="t" r="r" b="b"/>
              <a:pathLst>
                <a:path w="8324" h="2775" extrusionOk="0">
                  <a:moveTo>
                    <a:pt x="8323" y="0"/>
                  </a:moveTo>
                  <a:lnTo>
                    <a:pt x="0" y="2405"/>
                  </a:lnTo>
                  <a:lnTo>
                    <a:pt x="185" y="2774"/>
                  </a:lnTo>
                  <a:lnTo>
                    <a:pt x="8323" y="555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6938095" y="3034267"/>
              <a:ext cx="43909" cy="17864"/>
            </a:xfrm>
            <a:custGeom>
              <a:avLst/>
              <a:gdLst/>
              <a:ahLst/>
              <a:cxnLst/>
              <a:rect l="l" t="t" r="r" b="b"/>
              <a:pathLst>
                <a:path w="8324" h="3145" extrusionOk="0">
                  <a:moveTo>
                    <a:pt x="8138" y="0"/>
                  </a:moveTo>
                  <a:lnTo>
                    <a:pt x="1" y="2589"/>
                  </a:lnTo>
                  <a:lnTo>
                    <a:pt x="185" y="3144"/>
                  </a:lnTo>
                  <a:lnTo>
                    <a:pt x="8323" y="555"/>
                  </a:lnTo>
                  <a:lnTo>
                    <a:pt x="813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6932239" y="3015352"/>
              <a:ext cx="42933" cy="18920"/>
            </a:xfrm>
            <a:custGeom>
              <a:avLst/>
              <a:gdLst/>
              <a:ahLst/>
              <a:cxnLst/>
              <a:rect l="l" t="t" r="r" b="b"/>
              <a:pathLst>
                <a:path w="8139" h="3331" extrusionOk="0">
                  <a:moveTo>
                    <a:pt x="7954" y="1"/>
                  </a:moveTo>
                  <a:lnTo>
                    <a:pt x="1" y="2775"/>
                  </a:lnTo>
                  <a:lnTo>
                    <a:pt x="186" y="3330"/>
                  </a:lnTo>
                  <a:lnTo>
                    <a:pt x="8139" y="371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6925413" y="2995392"/>
              <a:ext cx="42928" cy="21016"/>
            </a:xfrm>
            <a:custGeom>
              <a:avLst/>
              <a:gdLst/>
              <a:ahLst/>
              <a:cxnLst/>
              <a:rect l="l" t="t" r="r" b="b"/>
              <a:pathLst>
                <a:path w="8138" h="3700" extrusionOk="0">
                  <a:moveTo>
                    <a:pt x="7953" y="1"/>
                  </a:moveTo>
                  <a:lnTo>
                    <a:pt x="0" y="3145"/>
                  </a:lnTo>
                  <a:lnTo>
                    <a:pt x="185" y="3700"/>
                  </a:lnTo>
                  <a:lnTo>
                    <a:pt x="8138" y="556"/>
                  </a:lnTo>
                  <a:lnTo>
                    <a:pt x="795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6918582" y="2976483"/>
              <a:ext cx="42933" cy="22067"/>
            </a:xfrm>
            <a:custGeom>
              <a:avLst/>
              <a:gdLst/>
              <a:ahLst/>
              <a:cxnLst/>
              <a:rect l="l" t="t" r="r" b="b"/>
              <a:pathLst>
                <a:path w="8139" h="3885" extrusionOk="0">
                  <a:moveTo>
                    <a:pt x="7768" y="1"/>
                  </a:moveTo>
                  <a:lnTo>
                    <a:pt x="0" y="3515"/>
                  </a:lnTo>
                  <a:lnTo>
                    <a:pt x="185" y="3885"/>
                  </a:lnTo>
                  <a:lnTo>
                    <a:pt x="8138" y="371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6910775" y="2957574"/>
              <a:ext cx="41957" cy="24168"/>
            </a:xfrm>
            <a:custGeom>
              <a:avLst/>
              <a:gdLst/>
              <a:ahLst/>
              <a:cxnLst/>
              <a:rect l="l" t="t" r="r" b="b"/>
              <a:pathLst>
                <a:path w="7954" h="4255" extrusionOk="0">
                  <a:moveTo>
                    <a:pt x="7769" y="1"/>
                  </a:moveTo>
                  <a:lnTo>
                    <a:pt x="1" y="3700"/>
                  </a:lnTo>
                  <a:lnTo>
                    <a:pt x="371" y="4254"/>
                  </a:lnTo>
                  <a:lnTo>
                    <a:pt x="7954" y="371"/>
                  </a:lnTo>
                  <a:lnTo>
                    <a:pt x="776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6902973" y="2938665"/>
              <a:ext cx="40981" cy="26270"/>
            </a:xfrm>
            <a:custGeom>
              <a:avLst/>
              <a:gdLst/>
              <a:ahLst/>
              <a:cxnLst/>
              <a:rect l="l" t="t" r="r" b="b"/>
              <a:pathLst>
                <a:path w="7769" h="4625" extrusionOk="0">
                  <a:moveTo>
                    <a:pt x="7583" y="0"/>
                  </a:moveTo>
                  <a:lnTo>
                    <a:pt x="0" y="4069"/>
                  </a:lnTo>
                  <a:lnTo>
                    <a:pt x="185" y="4624"/>
                  </a:lnTo>
                  <a:lnTo>
                    <a:pt x="7768" y="555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6894190" y="2920806"/>
              <a:ext cx="40981" cy="27321"/>
            </a:xfrm>
            <a:custGeom>
              <a:avLst/>
              <a:gdLst/>
              <a:ahLst/>
              <a:cxnLst/>
              <a:rect l="l" t="t" r="r" b="b"/>
              <a:pathLst>
                <a:path w="7769" h="4810" extrusionOk="0">
                  <a:moveTo>
                    <a:pt x="7399" y="0"/>
                  </a:moveTo>
                  <a:lnTo>
                    <a:pt x="1" y="4254"/>
                  </a:lnTo>
                  <a:lnTo>
                    <a:pt x="371" y="4809"/>
                  </a:lnTo>
                  <a:lnTo>
                    <a:pt x="7769" y="370"/>
                  </a:lnTo>
                  <a:lnTo>
                    <a:pt x="739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6887364" y="2901897"/>
              <a:ext cx="39030" cy="28366"/>
            </a:xfrm>
            <a:custGeom>
              <a:avLst/>
              <a:gdLst/>
              <a:ahLst/>
              <a:cxnLst/>
              <a:rect l="l" t="t" r="r" b="b"/>
              <a:pathLst>
                <a:path w="7399" h="4994" extrusionOk="0">
                  <a:moveTo>
                    <a:pt x="7213" y="0"/>
                  </a:moveTo>
                  <a:lnTo>
                    <a:pt x="0" y="4624"/>
                  </a:lnTo>
                  <a:lnTo>
                    <a:pt x="185" y="4994"/>
                  </a:lnTo>
                  <a:lnTo>
                    <a:pt x="7398" y="555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875653" y="2886135"/>
              <a:ext cx="39030" cy="29422"/>
            </a:xfrm>
            <a:custGeom>
              <a:avLst/>
              <a:gdLst/>
              <a:ahLst/>
              <a:cxnLst/>
              <a:rect l="l" t="t" r="r" b="b"/>
              <a:pathLst>
                <a:path w="7399" h="5180" extrusionOk="0">
                  <a:moveTo>
                    <a:pt x="7029" y="1"/>
                  </a:moveTo>
                  <a:lnTo>
                    <a:pt x="1" y="4625"/>
                  </a:lnTo>
                  <a:lnTo>
                    <a:pt x="371" y="5180"/>
                  </a:lnTo>
                  <a:lnTo>
                    <a:pt x="7399" y="371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6865899" y="2868277"/>
              <a:ext cx="38054" cy="31524"/>
            </a:xfrm>
            <a:custGeom>
              <a:avLst/>
              <a:gdLst/>
              <a:ahLst/>
              <a:cxnLst/>
              <a:rect l="l" t="t" r="r" b="b"/>
              <a:pathLst>
                <a:path w="7214" h="5550" extrusionOk="0">
                  <a:moveTo>
                    <a:pt x="6843" y="1"/>
                  </a:moveTo>
                  <a:lnTo>
                    <a:pt x="0" y="5179"/>
                  </a:lnTo>
                  <a:lnTo>
                    <a:pt x="185" y="5549"/>
                  </a:lnTo>
                  <a:lnTo>
                    <a:pt x="7213" y="556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6855165" y="2852520"/>
              <a:ext cx="37078" cy="31524"/>
            </a:xfrm>
            <a:custGeom>
              <a:avLst/>
              <a:gdLst/>
              <a:ahLst/>
              <a:cxnLst/>
              <a:rect l="l" t="t" r="r" b="b"/>
              <a:pathLst>
                <a:path w="7029" h="5550" extrusionOk="0">
                  <a:moveTo>
                    <a:pt x="6659" y="0"/>
                  </a:moveTo>
                  <a:lnTo>
                    <a:pt x="1" y="5179"/>
                  </a:lnTo>
                  <a:lnTo>
                    <a:pt x="186" y="5549"/>
                  </a:lnTo>
                  <a:lnTo>
                    <a:pt x="7029" y="370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843459" y="2835712"/>
              <a:ext cx="36102" cy="33620"/>
            </a:xfrm>
            <a:custGeom>
              <a:avLst/>
              <a:gdLst/>
              <a:ahLst/>
              <a:cxnLst/>
              <a:rect l="l" t="t" r="r" b="b"/>
              <a:pathLst>
                <a:path w="6844" h="5919" extrusionOk="0">
                  <a:moveTo>
                    <a:pt x="6474" y="0"/>
                  </a:moveTo>
                  <a:lnTo>
                    <a:pt x="0" y="5549"/>
                  </a:lnTo>
                  <a:lnTo>
                    <a:pt x="370" y="5919"/>
                  </a:lnTo>
                  <a:lnTo>
                    <a:pt x="6843" y="370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6829797" y="2818905"/>
              <a:ext cx="35132" cy="34671"/>
            </a:xfrm>
            <a:custGeom>
              <a:avLst/>
              <a:gdLst/>
              <a:ahLst/>
              <a:cxnLst/>
              <a:rect l="l" t="t" r="r" b="b"/>
              <a:pathLst>
                <a:path w="6660" h="6104" extrusionOk="0">
                  <a:moveTo>
                    <a:pt x="6289" y="0"/>
                  </a:moveTo>
                  <a:lnTo>
                    <a:pt x="1" y="5734"/>
                  </a:lnTo>
                  <a:lnTo>
                    <a:pt x="186" y="6103"/>
                  </a:lnTo>
                  <a:lnTo>
                    <a:pt x="6659" y="370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6820043" y="2805244"/>
              <a:ext cx="34150" cy="35722"/>
            </a:xfrm>
            <a:custGeom>
              <a:avLst/>
              <a:gdLst/>
              <a:ahLst/>
              <a:cxnLst/>
              <a:rect l="l" t="t" r="r" b="b"/>
              <a:pathLst>
                <a:path w="6474" h="6289" extrusionOk="0">
                  <a:moveTo>
                    <a:pt x="6104" y="1"/>
                  </a:moveTo>
                  <a:lnTo>
                    <a:pt x="0" y="5919"/>
                  </a:lnTo>
                  <a:lnTo>
                    <a:pt x="370" y="6289"/>
                  </a:lnTo>
                  <a:lnTo>
                    <a:pt x="6474" y="371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6807361" y="2790538"/>
              <a:ext cx="33174" cy="36772"/>
            </a:xfrm>
            <a:custGeom>
              <a:avLst/>
              <a:gdLst/>
              <a:ahLst/>
              <a:cxnLst/>
              <a:rect l="l" t="t" r="r" b="b"/>
              <a:pathLst>
                <a:path w="6289" h="6474" extrusionOk="0">
                  <a:moveTo>
                    <a:pt x="5918" y="0"/>
                  </a:moveTo>
                  <a:lnTo>
                    <a:pt x="0" y="6104"/>
                  </a:lnTo>
                  <a:lnTo>
                    <a:pt x="370" y="6474"/>
                  </a:lnTo>
                  <a:lnTo>
                    <a:pt x="6288" y="370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6794675" y="2776878"/>
              <a:ext cx="32204" cy="37829"/>
            </a:xfrm>
            <a:custGeom>
              <a:avLst/>
              <a:gdLst/>
              <a:ahLst/>
              <a:cxnLst/>
              <a:rect l="l" t="t" r="r" b="b"/>
              <a:pathLst>
                <a:path w="6105" h="6660" extrusionOk="0">
                  <a:moveTo>
                    <a:pt x="5549" y="1"/>
                  </a:moveTo>
                  <a:lnTo>
                    <a:pt x="1" y="6289"/>
                  </a:lnTo>
                  <a:lnTo>
                    <a:pt x="371" y="6659"/>
                  </a:lnTo>
                  <a:lnTo>
                    <a:pt x="6104" y="371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6781017" y="2763223"/>
              <a:ext cx="31223" cy="38874"/>
            </a:xfrm>
            <a:custGeom>
              <a:avLst/>
              <a:gdLst/>
              <a:ahLst/>
              <a:cxnLst/>
              <a:rect l="l" t="t" r="r" b="b"/>
              <a:pathLst>
                <a:path w="5919" h="6844" extrusionOk="0">
                  <a:moveTo>
                    <a:pt x="5549" y="1"/>
                  </a:moveTo>
                  <a:lnTo>
                    <a:pt x="0" y="6474"/>
                  </a:lnTo>
                  <a:lnTo>
                    <a:pt x="370" y="6844"/>
                  </a:lnTo>
                  <a:lnTo>
                    <a:pt x="5919" y="186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6767355" y="2749568"/>
              <a:ext cx="29276" cy="39925"/>
            </a:xfrm>
            <a:custGeom>
              <a:avLst/>
              <a:gdLst/>
              <a:ahLst/>
              <a:cxnLst/>
              <a:rect l="l" t="t" r="r" b="b"/>
              <a:pathLst>
                <a:path w="5550" h="7029" extrusionOk="0">
                  <a:moveTo>
                    <a:pt x="5180" y="0"/>
                  </a:moveTo>
                  <a:lnTo>
                    <a:pt x="1" y="6843"/>
                  </a:lnTo>
                  <a:lnTo>
                    <a:pt x="371" y="7028"/>
                  </a:lnTo>
                  <a:lnTo>
                    <a:pt x="5550" y="370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6752722" y="2736958"/>
              <a:ext cx="28300" cy="40976"/>
            </a:xfrm>
            <a:custGeom>
              <a:avLst/>
              <a:gdLst/>
              <a:ahLst/>
              <a:cxnLst/>
              <a:rect l="l" t="t" r="r" b="b"/>
              <a:pathLst>
                <a:path w="5365" h="7214" extrusionOk="0">
                  <a:moveTo>
                    <a:pt x="4994" y="1"/>
                  </a:moveTo>
                  <a:lnTo>
                    <a:pt x="1" y="7029"/>
                  </a:lnTo>
                  <a:lnTo>
                    <a:pt x="371" y="7214"/>
                  </a:lnTo>
                  <a:lnTo>
                    <a:pt x="5364" y="371"/>
                  </a:lnTo>
                  <a:lnTo>
                    <a:pt x="4994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6738088" y="2725404"/>
              <a:ext cx="27324" cy="42026"/>
            </a:xfrm>
            <a:custGeom>
              <a:avLst/>
              <a:gdLst/>
              <a:ahLst/>
              <a:cxnLst/>
              <a:rect l="l" t="t" r="r" b="b"/>
              <a:pathLst>
                <a:path w="5180" h="7399" extrusionOk="0">
                  <a:moveTo>
                    <a:pt x="4809" y="0"/>
                  </a:moveTo>
                  <a:lnTo>
                    <a:pt x="0" y="7213"/>
                  </a:lnTo>
                  <a:lnTo>
                    <a:pt x="555" y="7398"/>
                  </a:lnTo>
                  <a:lnTo>
                    <a:pt x="5179" y="370"/>
                  </a:lnTo>
                  <a:lnTo>
                    <a:pt x="480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6723455" y="2713845"/>
              <a:ext cx="26343" cy="43077"/>
            </a:xfrm>
            <a:custGeom>
              <a:avLst/>
              <a:gdLst/>
              <a:ahLst/>
              <a:cxnLst/>
              <a:rect l="l" t="t" r="r" b="b"/>
              <a:pathLst>
                <a:path w="4994" h="7584" extrusionOk="0">
                  <a:moveTo>
                    <a:pt x="4439" y="1"/>
                  </a:moveTo>
                  <a:lnTo>
                    <a:pt x="0" y="7399"/>
                  </a:lnTo>
                  <a:lnTo>
                    <a:pt x="370" y="7584"/>
                  </a:lnTo>
                  <a:lnTo>
                    <a:pt x="4994" y="371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6707841" y="2703343"/>
              <a:ext cx="25373" cy="44128"/>
            </a:xfrm>
            <a:custGeom>
              <a:avLst/>
              <a:gdLst/>
              <a:ahLst/>
              <a:cxnLst/>
              <a:rect l="l" t="t" r="r" b="b"/>
              <a:pathLst>
                <a:path w="4810" h="7769" extrusionOk="0">
                  <a:moveTo>
                    <a:pt x="4440" y="0"/>
                  </a:moveTo>
                  <a:lnTo>
                    <a:pt x="1" y="7398"/>
                  </a:lnTo>
                  <a:lnTo>
                    <a:pt x="556" y="7768"/>
                  </a:lnTo>
                  <a:lnTo>
                    <a:pt x="4810" y="3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6692232" y="2693885"/>
              <a:ext cx="24397" cy="44128"/>
            </a:xfrm>
            <a:custGeom>
              <a:avLst/>
              <a:gdLst/>
              <a:ahLst/>
              <a:cxnLst/>
              <a:rect l="l" t="t" r="r" b="b"/>
              <a:pathLst>
                <a:path w="4625" h="7769" extrusionOk="0">
                  <a:moveTo>
                    <a:pt x="4070" y="1"/>
                  </a:moveTo>
                  <a:lnTo>
                    <a:pt x="1" y="7399"/>
                  </a:lnTo>
                  <a:lnTo>
                    <a:pt x="556" y="7769"/>
                  </a:lnTo>
                  <a:lnTo>
                    <a:pt x="4625" y="186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6676623" y="2684434"/>
              <a:ext cx="22445" cy="45179"/>
            </a:xfrm>
            <a:custGeom>
              <a:avLst/>
              <a:gdLst/>
              <a:ahLst/>
              <a:cxnLst/>
              <a:rect l="l" t="t" r="r" b="b"/>
              <a:pathLst>
                <a:path w="4255" h="7954" extrusionOk="0">
                  <a:moveTo>
                    <a:pt x="3884" y="0"/>
                  </a:moveTo>
                  <a:lnTo>
                    <a:pt x="1" y="7583"/>
                  </a:lnTo>
                  <a:lnTo>
                    <a:pt x="555" y="7953"/>
                  </a:lnTo>
                  <a:lnTo>
                    <a:pt x="4254" y="185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6661014" y="2674976"/>
              <a:ext cx="20493" cy="46230"/>
            </a:xfrm>
            <a:custGeom>
              <a:avLst/>
              <a:gdLst/>
              <a:ahLst/>
              <a:cxnLst/>
              <a:rect l="l" t="t" r="r" b="b"/>
              <a:pathLst>
                <a:path w="3885" h="8139" extrusionOk="0">
                  <a:moveTo>
                    <a:pt x="3329" y="1"/>
                  </a:moveTo>
                  <a:lnTo>
                    <a:pt x="0" y="7954"/>
                  </a:lnTo>
                  <a:lnTo>
                    <a:pt x="370" y="8139"/>
                  </a:lnTo>
                  <a:lnTo>
                    <a:pt x="3884" y="371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6644429" y="2667626"/>
              <a:ext cx="19518" cy="46224"/>
            </a:xfrm>
            <a:custGeom>
              <a:avLst/>
              <a:gdLst/>
              <a:ahLst/>
              <a:cxnLst/>
              <a:rect l="l" t="t" r="r" b="b"/>
              <a:pathLst>
                <a:path w="3700" h="8138" extrusionOk="0">
                  <a:moveTo>
                    <a:pt x="3329" y="0"/>
                  </a:moveTo>
                  <a:lnTo>
                    <a:pt x="0" y="7953"/>
                  </a:lnTo>
                  <a:lnTo>
                    <a:pt x="555" y="8138"/>
                  </a:lnTo>
                  <a:lnTo>
                    <a:pt x="3699" y="18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6627838" y="2660270"/>
              <a:ext cx="18547" cy="46230"/>
            </a:xfrm>
            <a:custGeom>
              <a:avLst/>
              <a:gdLst/>
              <a:ahLst/>
              <a:cxnLst/>
              <a:rect l="l" t="t" r="r" b="b"/>
              <a:pathLst>
                <a:path w="3516" h="8139" extrusionOk="0">
                  <a:moveTo>
                    <a:pt x="2960" y="0"/>
                  </a:moveTo>
                  <a:lnTo>
                    <a:pt x="1" y="7953"/>
                  </a:lnTo>
                  <a:lnTo>
                    <a:pt x="556" y="8138"/>
                  </a:lnTo>
                  <a:lnTo>
                    <a:pt x="3515" y="185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6611253" y="2652915"/>
              <a:ext cx="16590" cy="47280"/>
            </a:xfrm>
            <a:custGeom>
              <a:avLst/>
              <a:gdLst/>
              <a:ahLst/>
              <a:cxnLst/>
              <a:rect l="l" t="t" r="r" b="b"/>
              <a:pathLst>
                <a:path w="3145" h="8324" extrusionOk="0">
                  <a:moveTo>
                    <a:pt x="2590" y="1"/>
                  </a:moveTo>
                  <a:lnTo>
                    <a:pt x="1" y="8139"/>
                  </a:lnTo>
                  <a:lnTo>
                    <a:pt x="556" y="8324"/>
                  </a:lnTo>
                  <a:lnTo>
                    <a:pt x="3145" y="18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594668" y="2647660"/>
              <a:ext cx="14638" cy="47280"/>
            </a:xfrm>
            <a:custGeom>
              <a:avLst/>
              <a:gdLst/>
              <a:ahLst/>
              <a:cxnLst/>
              <a:rect l="l" t="t" r="r" b="b"/>
              <a:pathLst>
                <a:path w="2775" h="8324" extrusionOk="0">
                  <a:moveTo>
                    <a:pt x="2220" y="1"/>
                  </a:moveTo>
                  <a:lnTo>
                    <a:pt x="1" y="8139"/>
                  </a:lnTo>
                  <a:lnTo>
                    <a:pt x="370" y="8324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6577107" y="2642412"/>
              <a:ext cx="13662" cy="47275"/>
            </a:xfrm>
            <a:custGeom>
              <a:avLst/>
              <a:gdLst/>
              <a:ahLst/>
              <a:cxnLst/>
              <a:rect l="l" t="t" r="r" b="b"/>
              <a:pathLst>
                <a:path w="2590" h="8323" extrusionOk="0">
                  <a:moveTo>
                    <a:pt x="2035" y="0"/>
                  </a:moveTo>
                  <a:lnTo>
                    <a:pt x="0" y="8138"/>
                  </a:lnTo>
                  <a:lnTo>
                    <a:pt x="555" y="8323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6559546" y="2637158"/>
              <a:ext cx="11710" cy="48331"/>
            </a:xfrm>
            <a:custGeom>
              <a:avLst/>
              <a:gdLst/>
              <a:ahLst/>
              <a:cxnLst/>
              <a:rect l="l" t="t" r="r" b="b"/>
              <a:pathLst>
                <a:path w="2220" h="8509" extrusionOk="0">
                  <a:moveTo>
                    <a:pt x="1850" y="0"/>
                  </a:moveTo>
                  <a:lnTo>
                    <a:pt x="0" y="8323"/>
                  </a:lnTo>
                  <a:lnTo>
                    <a:pt x="555" y="8508"/>
                  </a:lnTo>
                  <a:lnTo>
                    <a:pt x="2220" y="185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6542961" y="2634005"/>
              <a:ext cx="9759" cy="48331"/>
            </a:xfrm>
            <a:custGeom>
              <a:avLst/>
              <a:gdLst/>
              <a:ahLst/>
              <a:cxnLst/>
              <a:rect l="l" t="t" r="r" b="b"/>
              <a:pathLst>
                <a:path w="1850" h="8509" extrusionOk="0">
                  <a:moveTo>
                    <a:pt x="1295" y="1"/>
                  </a:moveTo>
                  <a:lnTo>
                    <a:pt x="0" y="8323"/>
                  </a:lnTo>
                  <a:lnTo>
                    <a:pt x="370" y="8508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6525401" y="2629802"/>
              <a:ext cx="8783" cy="49382"/>
            </a:xfrm>
            <a:custGeom>
              <a:avLst/>
              <a:gdLst/>
              <a:ahLst/>
              <a:cxnLst/>
              <a:rect l="l" t="t" r="r" b="b"/>
              <a:pathLst>
                <a:path w="1665" h="8694" extrusionOk="0">
                  <a:moveTo>
                    <a:pt x="1110" y="1"/>
                  </a:moveTo>
                  <a:lnTo>
                    <a:pt x="0" y="8509"/>
                  </a:lnTo>
                  <a:lnTo>
                    <a:pt x="370" y="8693"/>
                  </a:lnTo>
                  <a:lnTo>
                    <a:pt x="1665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6507834" y="2627700"/>
              <a:ext cx="6836" cy="48331"/>
            </a:xfrm>
            <a:custGeom>
              <a:avLst/>
              <a:gdLst/>
              <a:ahLst/>
              <a:cxnLst/>
              <a:rect l="l" t="t" r="r" b="b"/>
              <a:pathLst>
                <a:path w="1296" h="8509" extrusionOk="0">
                  <a:moveTo>
                    <a:pt x="741" y="1"/>
                  </a:moveTo>
                  <a:lnTo>
                    <a:pt x="1" y="8509"/>
                  </a:lnTo>
                  <a:lnTo>
                    <a:pt x="371" y="850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6489298" y="2625599"/>
              <a:ext cx="5861" cy="49382"/>
            </a:xfrm>
            <a:custGeom>
              <a:avLst/>
              <a:gdLst/>
              <a:ahLst/>
              <a:cxnLst/>
              <a:rect l="l" t="t" r="r" b="b"/>
              <a:pathLst>
                <a:path w="1111" h="8694" extrusionOk="0">
                  <a:moveTo>
                    <a:pt x="741" y="1"/>
                  </a:moveTo>
                  <a:lnTo>
                    <a:pt x="1" y="8509"/>
                  </a:lnTo>
                  <a:lnTo>
                    <a:pt x="556" y="8694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471737" y="2624554"/>
              <a:ext cx="4885" cy="49376"/>
            </a:xfrm>
            <a:custGeom>
              <a:avLst/>
              <a:gdLst/>
              <a:ahLst/>
              <a:cxnLst/>
              <a:rect l="l" t="t" r="r" b="b"/>
              <a:pathLst>
                <a:path w="926" h="8693" extrusionOk="0">
                  <a:moveTo>
                    <a:pt x="371" y="0"/>
                  </a:moveTo>
                  <a:lnTo>
                    <a:pt x="1" y="8693"/>
                  </a:lnTo>
                  <a:lnTo>
                    <a:pt x="556" y="8693"/>
                  </a:lnTo>
                  <a:lnTo>
                    <a:pt x="925" y="18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2FFB7"/>
            </a:solidFill>
            <a:ln w="38100" cap="flat" cmpd="sng">
              <a:solidFill>
                <a:srgbClr val="42FF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065" name="Google Shape;1065;p24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7</a:t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5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1(Completed)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4 &amp; 5                            9/9/2019-9/22/2019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>
            <a:spLocks noGrp="1"/>
          </p:cNvSpPr>
          <p:nvPr>
            <p:ph type="ctrTitle"/>
          </p:nvPr>
        </p:nvSpPr>
        <p:spPr>
          <a:xfrm>
            <a:off x="143288" y="3164299"/>
            <a:ext cx="1327950" cy="113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Planning</a:t>
            </a:r>
            <a:endParaRPr/>
          </a:p>
        </p:txBody>
      </p:sp>
      <p:sp>
        <p:nvSpPr>
          <p:cNvPr id="1072" name="Google Shape;1072;p25"/>
          <p:cNvSpPr txBox="1">
            <a:spLocks noGrp="1"/>
          </p:cNvSpPr>
          <p:nvPr>
            <p:ph type="ctrTitle" idx="4"/>
          </p:nvPr>
        </p:nvSpPr>
        <p:spPr>
          <a:xfrm>
            <a:off x="4036948" y="3153893"/>
            <a:ext cx="1327950" cy="113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Round 1 Bidding</a:t>
            </a:r>
            <a:endParaRPr/>
          </a:p>
        </p:txBody>
      </p:sp>
      <p:sp>
        <p:nvSpPr>
          <p:cNvPr id="1073" name="Google Shape;1073;p25"/>
          <p:cNvSpPr txBox="1">
            <a:spLocks noGrp="1"/>
          </p:cNvSpPr>
          <p:nvPr>
            <p:ph type="ctrTitle" idx="5"/>
          </p:nvPr>
        </p:nvSpPr>
        <p:spPr>
          <a:xfrm>
            <a:off x="2708984" y="3147180"/>
            <a:ext cx="1327950" cy="113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Bootstrap</a:t>
            </a:r>
            <a:endParaRPr/>
          </a:p>
        </p:txBody>
      </p:sp>
      <p:sp>
        <p:nvSpPr>
          <p:cNvPr id="1074" name="Google Shape;1074;p25"/>
          <p:cNvSpPr txBox="1">
            <a:spLocks noGrp="1"/>
          </p:cNvSpPr>
          <p:nvPr>
            <p:ph type="subTitle" idx="1"/>
          </p:nvPr>
        </p:nvSpPr>
        <p:spPr>
          <a:xfrm>
            <a:off x="202973" y="3202384"/>
            <a:ext cx="1208700" cy="2918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75" name="Google Shape;1075;p25"/>
          <p:cNvSpPr txBox="1">
            <a:spLocks noGrp="1"/>
          </p:cNvSpPr>
          <p:nvPr>
            <p:ph type="subTitle" idx="2"/>
          </p:nvPr>
        </p:nvSpPr>
        <p:spPr>
          <a:xfrm>
            <a:off x="4096633" y="3191978"/>
            <a:ext cx="1208700" cy="2918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without input validation</a:t>
            </a:r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subTitle" idx="3"/>
          </p:nvPr>
        </p:nvSpPr>
        <p:spPr>
          <a:xfrm>
            <a:off x="2724318" y="3191981"/>
            <a:ext cx="1327950" cy="2918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For Web UI</a:t>
            </a:r>
            <a:br>
              <a:rPr lang="es"/>
            </a:br>
            <a:r>
              <a:rPr lang="es"/>
              <a:t>Excludes JSON Bootstrap</a:t>
            </a:r>
            <a:endParaRPr/>
          </a:p>
        </p:txBody>
      </p:sp>
      <p:pic>
        <p:nvPicPr>
          <p:cNvPr id="1077" name="Google Shape;10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" y="2042081"/>
            <a:ext cx="1099406" cy="99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374" y="2098868"/>
            <a:ext cx="959533" cy="871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260" y="2042086"/>
            <a:ext cx="1099406" cy="99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5"/>
          <p:cNvSpPr txBox="1">
            <a:spLocks noGrp="1"/>
          </p:cNvSpPr>
          <p:nvPr>
            <p:ph type="ctrTitle"/>
          </p:nvPr>
        </p:nvSpPr>
        <p:spPr>
          <a:xfrm>
            <a:off x="1493101" y="3345443"/>
            <a:ext cx="1327950" cy="113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Creating DAO and Objects</a:t>
            </a:r>
            <a:endParaRPr/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1"/>
          </p:nvPr>
        </p:nvSpPr>
        <p:spPr>
          <a:xfrm>
            <a:off x="1552720" y="3459296"/>
            <a:ext cx="1208700" cy="2918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1082" name="Google Shape;10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1209" y="2048794"/>
            <a:ext cx="998138" cy="99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6233" y="2098876"/>
            <a:ext cx="1048295" cy="104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5"/>
          <p:cNvSpPr txBox="1">
            <a:spLocks noGrp="1"/>
          </p:cNvSpPr>
          <p:nvPr>
            <p:ph type="ctrTitle" idx="4"/>
          </p:nvPr>
        </p:nvSpPr>
        <p:spPr>
          <a:xfrm>
            <a:off x="5349692" y="3291377"/>
            <a:ext cx="1327950" cy="113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Testing and Debugging</a:t>
            </a:r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2"/>
          </p:nvPr>
        </p:nvSpPr>
        <p:spPr>
          <a:xfrm>
            <a:off x="5409320" y="3291381"/>
            <a:ext cx="1208700" cy="2918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Login</a:t>
            </a:r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8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087" name="Google Shape;1087;p25"/>
          <p:cNvCxnSpPr/>
          <p:nvPr/>
        </p:nvCxnSpPr>
        <p:spPr>
          <a:xfrm>
            <a:off x="26175" y="1602975"/>
            <a:ext cx="6842475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6"/>
          <p:cNvSpPr txBox="1">
            <a:spLocks noGrp="1"/>
          </p:cNvSpPr>
          <p:nvPr>
            <p:ph type="ctrTitle" idx="6"/>
          </p:nvPr>
        </p:nvSpPr>
        <p:spPr>
          <a:xfrm>
            <a:off x="233775" y="1126350"/>
            <a:ext cx="6390450" cy="454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Iteration 2 (In-Progress)</a:t>
            </a:r>
            <a:br>
              <a:rPr lang="es"/>
            </a:br>
            <a:r>
              <a:rPr lang="es" sz="1050">
                <a:latin typeface="Roboto"/>
                <a:ea typeface="Roboto"/>
                <a:cs typeface="Roboto"/>
                <a:sym typeface="Roboto"/>
              </a:rPr>
              <a:t>Week 6 &amp; 7                      9/23/2019 - 10/06/2019 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6"/>
          <p:cNvSpPr txBox="1">
            <a:spLocks noGrp="1"/>
          </p:cNvSpPr>
          <p:nvPr>
            <p:ph type="ctrTitle"/>
          </p:nvPr>
        </p:nvSpPr>
        <p:spPr>
          <a:xfrm>
            <a:off x="145276" y="3153409"/>
            <a:ext cx="1375200" cy="1354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Drop Bids &amp; Section</a:t>
            </a:r>
            <a:endParaRPr/>
          </a:p>
        </p:txBody>
      </p:sp>
      <p:sp>
        <p:nvSpPr>
          <p:cNvPr id="1094" name="Google Shape;1094;p26"/>
          <p:cNvSpPr txBox="1">
            <a:spLocks noGrp="1"/>
          </p:cNvSpPr>
          <p:nvPr>
            <p:ph type="ctrTitle" idx="5"/>
          </p:nvPr>
        </p:nvSpPr>
        <p:spPr>
          <a:xfrm>
            <a:off x="1556133" y="3153408"/>
            <a:ext cx="1375200" cy="1354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Round 1 Resolution</a:t>
            </a:r>
            <a:endParaRPr/>
          </a:p>
        </p:txBody>
      </p:sp>
      <p:sp>
        <p:nvSpPr>
          <p:cNvPr id="1095" name="Google Shape;1095;p26"/>
          <p:cNvSpPr txBox="1">
            <a:spLocks noGrp="1"/>
          </p:cNvSpPr>
          <p:nvPr>
            <p:ph type="subTitle" idx="1"/>
          </p:nvPr>
        </p:nvSpPr>
        <p:spPr>
          <a:xfrm>
            <a:off x="207083" y="3198716"/>
            <a:ext cx="1251675" cy="347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96" name="Google Shape;1096;p26"/>
          <p:cNvSpPr txBox="1">
            <a:spLocks noGrp="1"/>
          </p:cNvSpPr>
          <p:nvPr>
            <p:ph type="subTitle" idx="3"/>
          </p:nvPr>
        </p:nvSpPr>
        <p:spPr>
          <a:xfrm>
            <a:off x="1617941" y="3198715"/>
            <a:ext cx="1251675" cy="347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Round 1 Clearing Logic</a:t>
            </a:r>
            <a:endParaRPr/>
          </a:p>
        </p:txBody>
      </p:sp>
      <p:sp>
        <p:nvSpPr>
          <p:cNvPr id="1097" name="Google Shape;1097;p26"/>
          <p:cNvSpPr txBox="1">
            <a:spLocks noGrp="1"/>
          </p:cNvSpPr>
          <p:nvPr>
            <p:ph type="ctrTitle" idx="5"/>
          </p:nvPr>
        </p:nvSpPr>
        <p:spPr>
          <a:xfrm>
            <a:off x="5269092" y="3195104"/>
            <a:ext cx="1557000" cy="1471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Milestone #1</a:t>
            </a:r>
            <a:endParaRPr/>
          </a:p>
        </p:txBody>
      </p:sp>
      <p:sp>
        <p:nvSpPr>
          <p:cNvPr id="1098" name="Google Shape;1098;p26"/>
          <p:cNvSpPr txBox="1">
            <a:spLocks noGrp="1"/>
          </p:cNvSpPr>
          <p:nvPr>
            <p:ph type="subTitle" idx="3"/>
          </p:nvPr>
        </p:nvSpPr>
        <p:spPr>
          <a:xfrm>
            <a:off x="5339067" y="3244285"/>
            <a:ext cx="1417050" cy="376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Week 7 PM Review</a:t>
            </a:r>
            <a:endParaRPr/>
          </a:p>
        </p:txBody>
      </p:sp>
      <p:pic>
        <p:nvPicPr>
          <p:cNvPr id="1099" name="Google Shape;10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" y="1932787"/>
            <a:ext cx="1022012" cy="106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057" y="1870097"/>
            <a:ext cx="1157063" cy="11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787" y="2095618"/>
            <a:ext cx="569218" cy="57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351" y="2055529"/>
            <a:ext cx="682436" cy="69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6"/>
          <p:cNvSpPr txBox="1">
            <a:spLocks noGrp="1"/>
          </p:cNvSpPr>
          <p:nvPr>
            <p:ph type="ctrTitle"/>
          </p:nvPr>
        </p:nvSpPr>
        <p:spPr>
          <a:xfrm>
            <a:off x="3028733" y="3222961"/>
            <a:ext cx="1228950" cy="121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AWS Deployment</a:t>
            </a:r>
            <a:endParaRPr/>
          </a:p>
        </p:txBody>
      </p:sp>
      <p:sp>
        <p:nvSpPr>
          <p:cNvPr id="1104" name="Google Shape;1104;p26"/>
          <p:cNvSpPr txBox="1">
            <a:spLocks noGrp="1"/>
          </p:cNvSpPr>
          <p:nvPr>
            <p:ph type="subTitle" idx="1"/>
          </p:nvPr>
        </p:nvSpPr>
        <p:spPr>
          <a:xfrm>
            <a:off x="3083966" y="3263441"/>
            <a:ext cx="1118475" cy="310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1105" name="Google Shape;110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5076" y="1973889"/>
            <a:ext cx="1017389" cy="106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6842" y="1973890"/>
            <a:ext cx="882934" cy="919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26"/>
          <p:cNvSpPr txBox="1">
            <a:spLocks noGrp="1"/>
          </p:cNvSpPr>
          <p:nvPr>
            <p:ph type="ctrTitle" idx="4"/>
          </p:nvPr>
        </p:nvSpPr>
        <p:spPr>
          <a:xfrm>
            <a:off x="4342453" y="3311753"/>
            <a:ext cx="1118475" cy="999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s"/>
              <a:t>Testing and Debugging</a:t>
            </a:r>
            <a:endParaRPr/>
          </a:p>
        </p:txBody>
      </p:sp>
      <p:sp>
        <p:nvSpPr>
          <p:cNvPr id="1108" name="Google Shape;1108;p26"/>
          <p:cNvSpPr txBox="1">
            <a:spLocks noGrp="1"/>
          </p:cNvSpPr>
          <p:nvPr>
            <p:ph type="subTitle" idx="2"/>
          </p:nvPr>
        </p:nvSpPr>
        <p:spPr>
          <a:xfrm>
            <a:off x="4210706" y="3345169"/>
            <a:ext cx="1375200" cy="256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s"/>
              <a:t>Bootstrap</a:t>
            </a:r>
            <a:br>
              <a:rPr lang="es"/>
            </a:br>
            <a:r>
              <a:rPr lang="es"/>
              <a:t>Add Bid</a:t>
            </a:r>
            <a:endParaRPr/>
          </a:p>
          <a:p>
            <a:pPr marL="0" indent="0"/>
            <a:r>
              <a:rPr lang="es">
                <a:solidFill>
                  <a:schemeClr val="lt1"/>
                </a:solidFill>
              </a:rPr>
              <a:t>Drop Bid/Section</a:t>
            </a:r>
            <a:endParaRPr>
              <a:solidFill>
                <a:schemeClr val="lt1"/>
              </a:solidFill>
            </a:endParaRPr>
          </a:p>
          <a:p>
            <a:pPr marL="0" indent="0"/>
            <a:r>
              <a:rPr lang="es"/>
              <a:t>Round 1 Clearing Logic</a:t>
            </a:r>
            <a:br>
              <a:rPr lang="es"/>
            </a:br>
            <a:endParaRPr/>
          </a:p>
        </p:txBody>
      </p:sp>
      <p:sp>
        <p:nvSpPr>
          <p:cNvPr id="1109" name="Google Shape;1109;p26"/>
          <p:cNvSpPr txBox="1">
            <a:spLocks noGrp="1"/>
          </p:cNvSpPr>
          <p:nvPr>
            <p:ph type="title" idx="4294967295"/>
          </p:nvPr>
        </p:nvSpPr>
        <p:spPr>
          <a:xfrm>
            <a:off x="5929988" y="674944"/>
            <a:ext cx="882675" cy="454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/>
            <a:r>
              <a:rPr lang="es">
                <a:solidFill>
                  <a:srgbClr val="48FFD5"/>
                </a:solidFill>
              </a:rPr>
              <a:t>9</a:t>
            </a:r>
            <a:endParaRPr>
              <a:solidFill>
                <a:srgbClr val="48FFD5"/>
              </a:solidFill>
            </a:endParaRPr>
          </a:p>
        </p:txBody>
      </p:sp>
      <p:cxnSp>
        <p:nvCxnSpPr>
          <p:cNvPr id="1110" name="Google Shape;1110;p26"/>
          <p:cNvCxnSpPr/>
          <p:nvPr/>
        </p:nvCxnSpPr>
        <p:spPr>
          <a:xfrm>
            <a:off x="-17456" y="1585519"/>
            <a:ext cx="68949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594</Words>
  <Application>Microsoft Office PowerPoint</Application>
  <PresentationFormat>Custom</PresentationFormat>
  <Paragraphs>226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Bree Serif</vt:lpstr>
      <vt:lpstr>Roboto Thin</vt:lpstr>
      <vt:lpstr>Quattrocento Sans</vt:lpstr>
      <vt:lpstr>Didact Gothic</vt:lpstr>
      <vt:lpstr>Roboto Mono Thin</vt:lpstr>
      <vt:lpstr>Caveat</vt:lpstr>
      <vt:lpstr>Roboto Light</vt:lpstr>
      <vt:lpstr>Arial</vt:lpstr>
      <vt:lpstr>Roboto Black</vt:lpstr>
      <vt:lpstr>Roboto</vt:lpstr>
      <vt:lpstr>WEB PROPOSAL</vt:lpstr>
      <vt:lpstr>SPM PM REVIEW G6T6</vt:lpstr>
      <vt:lpstr>TABLE OF CONTENTS</vt:lpstr>
      <vt:lpstr>FRAMEWORK</vt:lpstr>
      <vt:lpstr> COMPLETED FUNCTIONALITIES</vt:lpstr>
      <vt:lpstr>Additional Functionalities </vt:lpstr>
      <vt:lpstr>CLOUD DEPLOYMENT</vt:lpstr>
      <vt:lpstr>SCHEDULE</vt:lpstr>
      <vt:lpstr>Iteration 1(Completed) Week 4 &amp; 5                            9/9/2019-9/22/2019</vt:lpstr>
      <vt:lpstr>Iteration 2 (In-Progress) Week 6 &amp; 7                      9/23/2019 - 10/06/2019 </vt:lpstr>
      <vt:lpstr>Iteration 3 Week 8 &amp; 9                            10/07/2019 - 10/20/2019</vt:lpstr>
      <vt:lpstr>Iteration 4 Week 10 &amp; 11                       10/21/2019 - 11/03/2019 </vt:lpstr>
      <vt:lpstr>Iteration 5 Week 12 &amp; 13                                11/04/2019 - 11/17/2019</vt:lpstr>
      <vt:lpstr>Iteration 6 Week 14    11/18/2019 - 11/22/2019</vt:lpstr>
      <vt:lpstr>ITERATION 1 CRITICAL PATH</vt:lpstr>
      <vt:lpstr>ITERATION 2 CRITICAL PATH</vt:lpstr>
      <vt:lpstr>ITERATION 3 CRITICAL PATH</vt:lpstr>
      <vt:lpstr>ITERATION 4 CRITICAL PATH</vt:lpstr>
      <vt:lpstr>ITERATION 5 CRITICAL PATH</vt:lpstr>
      <vt:lpstr>ITERATION 6 CRITICAL PATH</vt:lpstr>
      <vt:lpstr>BUG METRICS</vt:lpstr>
      <vt:lpstr>Bugs in Iteration 1(Resolved)</vt:lpstr>
      <vt:lpstr>Bugs in Iteration 2</vt:lpstr>
      <vt:lpstr>Bugs in Iteration 2 (Resolving)</vt:lpstr>
      <vt:lpstr>ROLES &amp; RESPONSIBILITIES</vt:lpstr>
      <vt:lpstr>PM &amp; PP ROTATION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 G6T6</dc:title>
  <cp:lastModifiedBy>chensujuan</cp:lastModifiedBy>
  <cp:revision>4</cp:revision>
  <dcterms:modified xsi:type="dcterms:W3CDTF">2019-10-04T00:45:42Z</dcterms:modified>
</cp:coreProperties>
</file>