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701FF-98E4-1F51-270B-7A98EC20CD6C}" v="48" dt="2024-04-07T12:39:58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CC3667-AA97-177C-AFEB-B993F2D65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10" y="1353424"/>
            <a:ext cx="9173823" cy="41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01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D5872A3-CFF8-4F36-8446-6F1B04585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EC0934-1503-4296-A688-FC4E83E3F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4813"/>
            <a:ext cx="7147352" cy="6333471"/>
            <a:chOff x="329184" y="-555662"/>
            <a:chExt cx="524256" cy="63334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528A17-D3E6-4463-8942-C4991C05B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99B74AA-0D92-4B16-A6FE-030C4476E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555662"/>
              <a:ext cx="524256" cy="60877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E2C537D-FECA-4C7F-A65B-F82518B3A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265180"/>
            <a:ext cx="10999072" cy="57515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47A0BD57-4092-3B01-B555-F0A480901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80"/>
          <a:stretch/>
        </p:blipFill>
        <p:spPr>
          <a:xfrm>
            <a:off x="838200" y="469664"/>
            <a:ext cx="10515600" cy="533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379CA8CA-E3E6-C6EB-79F6-C1BE0E902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4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9E7037B1-F7FD-CC3C-9EA8-50F507A5B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544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67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D5872A3-CFF8-4F36-8446-6F1B04585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EC0934-1503-4296-A688-FC4E83E3F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4813"/>
            <a:ext cx="7147352" cy="6333471"/>
            <a:chOff x="329184" y="-555662"/>
            <a:chExt cx="524256" cy="63334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528A17-D3E6-4463-8942-C4991C05B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99B74AA-0D92-4B16-A6FE-030C4476E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555662"/>
              <a:ext cx="524256" cy="60877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E2C537D-FECA-4C7F-A65B-F82518B3A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265180"/>
            <a:ext cx="10999072" cy="57515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black and white text&#10;&#10;Description automatically generated">
            <a:extLst>
              <a:ext uri="{FF2B5EF4-FFF2-40B4-BE49-F238E27FC236}">
                <a16:creationId xmlns:a16="http://schemas.microsoft.com/office/drawing/2014/main" id="{2D84146E-0BCC-6C2B-B649-1FFCCD3D4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7" b="5924"/>
          <a:stretch/>
        </p:blipFill>
        <p:spPr>
          <a:xfrm>
            <a:off x="838200" y="469664"/>
            <a:ext cx="10515600" cy="533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7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hite paper with black text&#10;&#10;Description automatically generated">
            <a:extLst>
              <a:ext uri="{FF2B5EF4-FFF2-40B4-BE49-F238E27FC236}">
                <a16:creationId xmlns:a16="http://schemas.microsoft.com/office/drawing/2014/main" id="{0CCC2050-22BE-DF02-1D5B-618A0B14E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5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D5872A3-CFF8-4F36-8446-6F1B04585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EC0934-1503-4296-A688-FC4E83E3F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4813"/>
            <a:ext cx="7147352" cy="6333471"/>
            <a:chOff x="329184" y="-555662"/>
            <a:chExt cx="524256" cy="633347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28A17-D3E6-4463-8942-C4991C05B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9B74AA-0D92-4B16-A6FE-030C4476E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555662"/>
              <a:ext cx="524256" cy="60877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E2C537D-FECA-4C7F-A65B-F82518B3A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265180"/>
            <a:ext cx="10999072" cy="57515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09B361AC-0EBB-C0D8-7FFB-936EA0139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80"/>
          <a:stretch/>
        </p:blipFill>
        <p:spPr>
          <a:xfrm>
            <a:off x="838200" y="469664"/>
            <a:ext cx="10515600" cy="533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8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738A5BA-CC17-7784-F498-BBFD5CEF1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8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iagram of a server&#10;&#10;Description automatically generated">
            <a:extLst>
              <a:ext uri="{FF2B5EF4-FFF2-40B4-BE49-F238E27FC236}">
                <a16:creationId xmlns:a16="http://schemas.microsoft.com/office/drawing/2014/main" id="{3ABA095A-6277-FBBE-0E80-27343001C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82" b="3924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9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170E5BB0-FB21-9F5F-53FC-0C23326D7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544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66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B3D427B8-6DF0-3EF7-71F6-CB1B148D2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4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white text with black text&#10;&#10;Description automatically generated">
            <a:extLst>
              <a:ext uri="{FF2B5EF4-FFF2-40B4-BE49-F238E27FC236}">
                <a16:creationId xmlns:a16="http://schemas.microsoft.com/office/drawing/2014/main" id="{4E763859-7E0C-212E-0E47-C959AE462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1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ocument with text on it&#10;&#10;Description automatically generated">
            <a:extLst>
              <a:ext uri="{FF2B5EF4-FFF2-40B4-BE49-F238E27FC236}">
                <a16:creationId xmlns:a16="http://schemas.microsoft.com/office/drawing/2014/main" id="{3E5D9CE8-B056-599B-118C-FF607927E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7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55</cp:revision>
  <dcterms:created xsi:type="dcterms:W3CDTF">2024-04-07T12:34:15Z</dcterms:created>
  <dcterms:modified xsi:type="dcterms:W3CDTF">2024-04-07T12:46:31Z</dcterms:modified>
</cp:coreProperties>
</file>