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Inter"/>
      <p:regular r:id="rId11"/>
      <p:bold r:id="rId12"/>
      <p:italic r:id="rId13"/>
      <p:boldItalic r:id="rId14"/>
    </p:embeddedFont>
    <p:embeddedFont>
      <p:font typeface="Inter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5.xml"/><Relationship Id="rId13" Type="http://schemas.openxmlformats.org/officeDocument/2006/relationships/font" Target="fonts/Inter-italic.fntdata"/><Relationship Id="rId12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Medium-regular.fntdata"/><Relationship Id="rId14" Type="http://schemas.openxmlformats.org/officeDocument/2006/relationships/font" Target="fonts/Inter-boldItalic.fntdata"/><Relationship Id="rId17" Type="http://schemas.openxmlformats.org/officeDocument/2006/relationships/font" Target="fonts/InterMedium-italic.fntdata"/><Relationship Id="rId16" Type="http://schemas.openxmlformats.org/officeDocument/2006/relationships/font" Target="fonts/Inter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Inter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51a4f11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51a4f11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51a4f11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51a4f11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51a4f116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51a4f116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51a4f116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51a4f116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7115" y="320250"/>
            <a:ext cx="36765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Arcanum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3800" y="1510750"/>
            <a:ext cx="42624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Interactive mobile application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 learn elementary school subjects using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Augmented Reality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456900" y="0"/>
            <a:ext cx="4687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75" y="585075"/>
            <a:ext cx="1805700" cy="4011300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-11060" r="11059" t="0"/>
          <a:stretch/>
        </p:blipFill>
        <p:spPr>
          <a:xfrm>
            <a:off x="3840221" y="-110900"/>
            <a:ext cx="5010150" cy="54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222652" y="80075"/>
            <a:ext cx="50103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Top Features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-250124" y="4612665"/>
            <a:ext cx="33933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Authentication</a:t>
            </a: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system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73" y="1471067"/>
            <a:ext cx="1364100" cy="3030600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-9400" r="9399" t="0"/>
          <a:stretch/>
        </p:blipFill>
        <p:spPr>
          <a:xfrm>
            <a:off x="-793056" y="947961"/>
            <a:ext cx="3787350" cy="40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143" y="1474393"/>
            <a:ext cx="1364100" cy="3030300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-11060" r="11059" t="0"/>
          <a:stretch/>
        </p:blipFill>
        <p:spPr>
          <a:xfrm>
            <a:off x="5417461" y="947960"/>
            <a:ext cx="3787350" cy="408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9117" y="1354017"/>
            <a:ext cx="1364100" cy="3028500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-11060" r="11059" t="0"/>
          <a:stretch/>
        </p:blipFill>
        <p:spPr>
          <a:xfrm>
            <a:off x="2297624" y="820571"/>
            <a:ext cx="3787350" cy="40888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011950" y="4501675"/>
            <a:ext cx="14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 Scene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276300" y="4575075"/>
            <a:ext cx="28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Interactive home screen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133800" y="328525"/>
            <a:ext cx="71583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App architecture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-11060" r="11059" t="0"/>
          <a:stretch/>
        </p:blipFill>
        <p:spPr>
          <a:xfrm>
            <a:off x="14951" y="1220202"/>
            <a:ext cx="3699675" cy="39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958923" y="1942651"/>
            <a:ext cx="7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App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715473" y="2495550"/>
            <a:ext cx="1091700" cy="3558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802709" y="2511062"/>
            <a:ext cx="100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React Native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158353" y="2987488"/>
            <a:ext cx="209400" cy="355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715473" y="3562350"/>
            <a:ext cx="1091700" cy="3558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865484" y="3570912"/>
            <a:ext cx="100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Viro React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-11060" r="11059" t="0"/>
          <a:stretch/>
        </p:blipFill>
        <p:spPr>
          <a:xfrm>
            <a:off x="4381702" y="1220190"/>
            <a:ext cx="3699675" cy="39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6010363" y="1890351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Database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101150" y="2849750"/>
            <a:ext cx="858000" cy="355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912932" y="2295400"/>
            <a:ext cx="146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User data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143875" y="3298200"/>
            <a:ext cx="300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Inter Medium"/>
                <a:ea typeface="Inter Medium"/>
                <a:cs typeface="Inter Medium"/>
                <a:sym typeface="Inter Medium"/>
              </a:rPr>
              <a:t>Email, password, progress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093224" y="2627026"/>
            <a:ext cx="1091700" cy="3558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295545" y="2632076"/>
            <a:ext cx="100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Firebase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ctrTitle"/>
          </p:nvPr>
        </p:nvSpPr>
        <p:spPr>
          <a:xfrm>
            <a:off x="133800" y="328525"/>
            <a:ext cx="71583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Requirements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38550" y="2208950"/>
            <a:ext cx="27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D966"/>
                </a:solidFill>
                <a:latin typeface="Inter Medium"/>
                <a:ea typeface="Inter Medium"/>
                <a:cs typeface="Inter Medium"/>
                <a:sym typeface="Inter Medium"/>
              </a:rPr>
              <a:t>•</a:t>
            </a:r>
            <a:r>
              <a:rPr lang="en-GB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n-GB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Login Screen (auth)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38550" y="2613375"/>
            <a:ext cx="30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r>
              <a:rPr b="1"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Register Screen (auth)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38550" y="3017800"/>
            <a:ext cx="27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r>
              <a:rPr b="1"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Dashboard Screen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38550" y="3422225"/>
            <a:ext cx="487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r>
              <a:rPr b="1"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Biology/Physics/Informatics Screens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42739" y="1639247"/>
            <a:ext cx="188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Screens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112650" y="1639250"/>
            <a:ext cx="217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 Scenes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112650" y="2288125"/>
            <a:ext cx="27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D966"/>
                </a:solidFill>
                <a:latin typeface="Inter Medium"/>
                <a:ea typeface="Inter Medium"/>
                <a:cs typeface="Inter Medium"/>
                <a:sym typeface="Inter Medium"/>
              </a:rPr>
              <a:t>•</a:t>
            </a:r>
            <a:r>
              <a:rPr lang="en-GB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Cell Scene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112650" y="2692550"/>
            <a:ext cx="27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r>
              <a:rPr b="1"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Gravity Scene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112650" y="3096975"/>
            <a:ext cx="36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r>
              <a:rPr b="1"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Binary numbers Scene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42739" y="3946696"/>
            <a:ext cx="188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Database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42750" y="4490336"/>
            <a:ext cx="444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D966"/>
                </a:solidFill>
                <a:latin typeface="Inter Medium"/>
                <a:ea typeface="Inter Medium"/>
                <a:cs typeface="Inter Medium"/>
                <a:sym typeface="Inter Medium"/>
              </a:rPr>
              <a:t>•</a:t>
            </a:r>
            <a:r>
              <a:rPr lang="en-GB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Firebase (cloud, real time updates)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992850" y="2048850"/>
            <a:ext cx="71583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latin typeface="Inter"/>
                <a:ea typeface="Inter"/>
                <a:cs typeface="Inter"/>
                <a:sym typeface="Inter"/>
              </a:rPr>
              <a:t>Thank you</a:t>
            </a:r>
            <a:endParaRPr b="1" sz="5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