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88"/>
  </p:normalViewPr>
  <p:slideViewPr>
    <p:cSldViewPr snapToGrid="0">
      <p:cViewPr>
        <p:scale>
          <a:sx n="119" d="100"/>
          <a:sy n="119" d="100"/>
        </p:scale>
        <p:origin x="4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AB11-8A48-35C1-1C54-B3B3891C1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56C6A-0876-E485-11AB-45EE3288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29B8-20FD-9610-BAC5-24A4A5F4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65E-CEA6-F448-AF95-5B92EB05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AC0B-72F0-3EB5-7B10-05BDF8E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84F0-5C5C-D30D-AE6C-7E3F2BBE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BEAF-1681-F79A-E1A8-B9A2D15D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5222-D960-DE9D-63F5-A27FCA5B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9B80-1A7B-1D4B-F86C-A73E84C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FC75-7256-F297-276E-E851AAD4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2776B-1445-3AE6-9E1C-96975FB9F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56BB-0F1E-50F3-7D3C-0125CEF3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7938-0592-666D-5CDD-116418D3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6A64-05D4-7FC5-2301-40CB3AA7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970D-51C9-1647-1170-97D276A2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C445-2682-975D-612D-B5A7A2EE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7C24-0DFE-B4DC-5438-CDE8F585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BA4-C896-B289-CF6D-0D954DA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2DF6-1F6C-0E59-6838-D99DCAB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DB4A-5173-21A5-F053-A011FB5C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F1E5-368A-5555-5310-5CF3FE62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DBCD-C6BA-AE15-2900-CF44456C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9BF8-E0BC-ED3B-68EF-77777209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1BC7-C88C-DFBD-5309-7E0C9B0C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06C8-5232-11CF-39F4-295C20C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A3EE-55F6-3CD3-4793-CF9EA40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97DE-6458-4315-7911-1647D07D5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399E-6F50-CB07-EFD9-5741E125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90C6-E935-6045-8C16-DF1302D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9055-3896-5054-6C09-E7618CB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D777B-DC35-CBED-9945-E6D23A7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1C10-8BB5-E885-238F-790CD9A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A55AE-8218-26A1-D85B-89D8FFF9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20A0-AFF3-7DEB-BF1E-360A1B02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28F4F-F02B-2665-A110-4DB6B562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0F5F1-457F-6D0A-3A86-7AE49B630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6EDE3-2643-69FE-E537-D06CB87C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98F3E-6177-0F24-F033-FD6EDAF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BCA04-C53F-C645-DB62-153E368F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BCD-03C6-5633-A3DE-187B5DC9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F63BD-80F4-2CA3-4891-33B6DB3D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D75D6-F384-FC43-EA8E-AEC6014A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AB72E-62A9-47AA-258E-C6205C3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CD602-0BD6-27A4-D1CB-8056E1E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2CA3-9BFC-81D4-E407-A4643C22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41E0E-9106-FB90-7C32-F8AFADD1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EE6F-8B6C-A9EA-A617-62EDC0B6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4F45-3D48-BC26-935D-2A43C35E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B83E9-5372-713D-B6D0-A0204862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EF41E-6E3A-5F1C-1813-069A6D16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61466-C22A-73A1-C7EB-38AC6524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5A52-9FA7-BF35-32A8-3CBA29E2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0755-65C4-9332-D7BE-6DE13272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674EA-09AA-8910-9E47-053D9EEF2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C53D6-DEF4-948F-063F-33276F9B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A150-A8C5-56B6-B77A-7FE5BFA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1B2A-4F91-A26A-31D5-5D9F45FF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3B6A-E7B6-EBD3-1B35-0779B68C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61722-9D59-3F34-A268-7CAF4607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92E0-52B9-6AE2-C637-544ED1DE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42F3-4DFC-996F-B20C-F534442B7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A1E0-52A8-0643-8726-FA1F9CD29F77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11C7-B352-15B0-09E3-7DD930A6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8BB0-A5EE-2D80-DC26-3258A53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D99F-BAB4-AB48-9892-36265DBC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932C74AA-4703-13A1-6674-1F8B023CBE9C}"/>
              </a:ext>
            </a:extLst>
          </p:cNvPr>
          <p:cNvSpPr/>
          <p:nvPr/>
        </p:nvSpPr>
        <p:spPr>
          <a:xfrm rot="1939107">
            <a:off x="8718000" y="1520721"/>
            <a:ext cx="163422" cy="766354"/>
          </a:xfrm>
          <a:prstGeom prst="ellipse">
            <a:avLst/>
          </a:prstGeom>
          <a:solidFill>
            <a:srgbClr val="C90000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E1C37C-F88E-904D-341C-601B862279FE}"/>
              </a:ext>
            </a:extLst>
          </p:cNvPr>
          <p:cNvSpPr/>
          <p:nvPr/>
        </p:nvSpPr>
        <p:spPr>
          <a:xfrm rot="19640864">
            <a:off x="3676643" y="1507914"/>
            <a:ext cx="163422" cy="766354"/>
          </a:xfrm>
          <a:prstGeom prst="ellipse">
            <a:avLst/>
          </a:prstGeom>
          <a:solidFill>
            <a:srgbClr val="C90000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07DC50-DED9-0EAB-7E06-DE1D4215CCEE}"/>
              </a:ext>
            </a:extLst>
          </p:cNvPr>
          <p:cNvSpPr/>
          <p:nvPr/>
        </p:nvSpPr>
        <p:spPr>
          <a:xfrm>
            <a:off x="4254352" y="1025669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716FDBB-95E4-35FD-83C8-2703574CD35C}"/>
              </a:ext>
            </a:extLst>
          </p:cNvPr>
          <p:cNvSpPr/>
          <p:nvPr/>
        </p:nvSpPr>
        <p:spPr>
          <a:xfrm>
            <a:off x="7103483" y="1025669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BC554-61D5-5623-0489-BF21197BDF43}"/>
              </a:ext>
            </a:extLst>
          </p:cNvPr>
          <p:cNvSpPr/>
          <p:nvPr/>
        </p:nvSpPr>
        <p:spPr>
          <a:xfrm>
            <a:off x="1964063" y="2141455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EA486A-858E-346C-79D9-724657D8162A}"/>
              </a:ext>
            </a:extLst>
          </p:cNvPr>
          <p:cNvSpPr/>
          <p:nvPr/>
        </p:nvSpPr>
        <p:spPr>
          <a:xfrm>
            <a:off x="9393562" y="2141455"/>
            <a:ext cx="1205595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F4F79-D121-58A8-7EE8-74DA19583BCF}"/>
              </a:ext>
            </a:extLst>
          </p:cNvPr>
          <p:cNvSpPr/>
          <p:nvPr/>
        </p:nvSpPr>
        <p:spPr>
          <a:xfrm>
            <a:off x="6282867" y="981311"/>
            <a:ext cx="163422" cy="766354"/>
          </a:xfrm>
          <a:custGeom>
            <a:avLst/>
            <a:gdLst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" h="1116330">
                <a:moveTo>
                  <a:pt x="0" y="0"/>
                </a:moveTo>
                <a:lnTo>
                  <a:pt x="156210" y="0"/>
                </a:lnTo>
                <a:cubicBezTo>
                  <a:pt x="7620" y="577850"/>
                  <a:pt x="0" y="565150"/>
                  <a:pt x="156210" y="1116330"/>
                </a:cubicBezTo>
                <a:lnTo>
                  <a:pt x="0" y="111633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63DDEFC-59D5-F9A8-F950-4326D1102859}"/>
              </a:ext>
            </a:extLst>
          </p:cNvPr>
          <p:cNvSpPr/>
          <p:nvPr/>
        </p:nvSpPr>
        <p:spPr>
          <a:xfrm flipH="1">
            <a:off x="6126657" y="981311"/>
            <a:ext cx="163422" cy="766354"/>
          </a:xfrm>
          <a:custGeom>
            <a:avLst/>
            <a:gdLst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  <a:gd name="connsiteX0" fmla="*/ 0 w 156210"/>
              <a:gd name="connsiteY0" fmla="*/ 0 h 1116330"/>
              <a:gd name="connsiteX1" fmla="*/ 156210 w 156210"/>
              <a:gd name="connsiteY1" fmla="*/ 0 h 1116330"/>
              <a:gd name="connsiteX2" fmla="*/ 156210 w 156210"/>
              <a:gd name="connsiteY2" fmla="*/ 1116330 h 1116330"/>
              <a:gd name="connsiteX3" fmla="*/ 0 w 156210"/>
              <a:gd name="connsiteY3" fmla="*/ 1116330 h 1116330"/>
              <a:gd name="connsiteX4" fmla="*/ 0 w 156210"/>
              <a:gd name="connsiteY4" fmla="*/ 0 h 111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" h="1116330">
                <a:moveTo>
                  <a:pt x="0" y="0"/>
                </a:moveTo>
                <a:lnTo>
                  <a:pt x="156210" y="0"/>
                </a:lnTo>
                <a:cubicBezTo>
                  <a:pt x="7620" y="577850"/>
                  <a:pt x="0" y="565150"/>
                  <a:pt x="156210" y="1116330"/>
                </a:cubicBezTo>
                <a:lnTo>
                  <a:pt x="0" y="111633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04530-5228-FC1B-33B0-E1A27BDE91A8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>
            <a:off x="1964063" y="2484355"/>
            <a:ext cx="8635094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693D6E-F8E3-B000-1F79-E41B618946CB}"/>
              </a:ext>
            </a:extLst>
          </p:cNvPr>
          <p:cNvCxnSpPr>
            <a:cxnSpLocks/>
            <a:stCxn id="120" idx="0"/>
            <a:endCxn id="122" idx="1"/>
          </p:cNvCxnSpPr>
          <p:nvPr/>
        </p:nvCxnSpPr>
        <p:spPr>
          <a:xfrm flipV="1">
            <a:off x="4067720" y="1366528"/>
            <a:ext cx="4449226" cy="575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36766C-28B1-CE08-38AC-CA0DED4763F1}"/>
              </a:ext>
            </a:extLst>
          </p:cNvPr>
          <p:cNvCxnSpPr/>
          <p:nvPr/>
        </p:nvCxnSpPr>
        <p:spPr>
          <a:xfrm flipV="1">
            <a:off x="3169658" y="1621662"/>
            <a:ext cx="1084694" cy="638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A772A0C5-A5D3-3079-8683-C2781916CFA4}"/>
              </a:ext>
            </a:extLst>
          </p:cNvPr>
          <p:cNvSpPr/>
          <p:nvPr/>
        </p:nvSpPr>
        <p:spPr>
          <a:xfrm>
            <a:off x="1979033" y="2259837"/>
            <a:ext cx="1190625" cy="228600"/>
          </a:xfrm>
          <a:custGeom>
            <a:avLst/>
            <a:gdLst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25" h="228600">
                <a:moveTo>
                  <a:pt x="0" y="228600"/>
                </a:moveTo>
                <a:cubicBezTo>
                  <a:pt x="589756" y="218281"/>
                  <a:pt x="684213" y="255587"/>
                  <a:pt x="11906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346D8D6-EBA4-2F49-401B-9F423689B1D2}"/>
              </a:ext>
            </a:extLst>
          </p:cNvPr>
          <p:cNvSpPr/>
          <p:nvPr/>
        </p:nvSpPr>
        <p:spPr>
          <a:xfrm>
            <a:off x="4265033" y="1364488"/>
            <a:ext cx="1209675" cy="248594"/>
          </a:xfrm>
          <a:custGeom>
            <a:avLst/>
            <a:gdLst>
              <a:gd name="connsiteX0" fmla="*/ 1209675 w 1209675"/>
              <a:gd name="connsiteY0" fmla="*/ 0 h 266051"/>
              <a:gd name="connsiteX1" fmla="*/ 0 w 1209675"/>
              <a:gd name="connsiteY1" fmla="*/ 257175 h 266051"/>
              <a:gd name="connsiteX0" fmla="*/ 1209675 w 1209675"/>
              <a:gd name="connsiteY0" fmla="*/ 0 h 257175"/>
              <a:gd name="connsiteX1" fmla="*/ 0 w 1209675"/>
              <a:gd name="connsiteY1" fmla="*/ 257175 h 257175"/>
              <a:gd name="connsiteX0" fmla="*/ 1209675 w 1209675"/>
              <a:gd name="connsiteY0" fmla="*/ 0 h 257175"/>
              <a:gd name="connsiteX1" fmla="*/ 0 w 1209675"/>
              <a:gd name="connsiteY1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57175">
                <a:moveTo>
                  <a:pt x="1209675" y="0"/>
                </a:moveTo>
                <a:cubicBezTo>
                  <a:pt x="694531" y="14447"/>
                  <a:pt x="369887" y="48602"/>
                  <a:pt x="0" y="2571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185D2D8-7C96-394F-8AF4-F23F06BA608A}"/>
              </a:ext>
            </a:extLst>
          </p:cNvPr>
          <p:cNvSpPr/>
          <p:nvPr/>
        </p:nvSpPr>
        <p:spPr>
          <a:xfrm flipH="1">
            <a:off x="9393562" y="2257796"/>
            <a:ext cx="1205595" cy="222477"/>
          </a:xfrm>
          <a:custGeom>
            <a:avLst/>
            <a:gdLst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  <a:gd name="connsiteX0" fmla="*/ 0 w 1190625"/>
              <a:gd name="connsiteY0" fmla="*/ 228600 h 228600"/>
              <a:gd name="connsiteX1" fmla="*/ 1190625 w 1190625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25" h="228600">
                <a:moveTo>
                  <a:pt x="0" y="228600"/>
                </a:moveTo>
                <a:cubicBezTo>
                  <a:pt x="589756" y="218281"/>
                  <a:pt x="684213" y="255587"/>
                  <a:pt x="11906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B4F39E0-0F32-EF30-C6B5-FA9C3931961C}"/>
              </a:ext>
            </a:extLst>
          </p:cNvPr>
          <p:cNvSpPr/>
          <p:nvPr/>
        </p:nvSpPr>
        <p:spPr>
          <a:xfrm flipH="1">
            <a:off x="7118244" y="1372319"/>
            <a:ext cx="1205595" cy="248926"/>
          </a:xfrm>
          <a:custGeom>
            <a:avLst/>
            <a:gdLst>
              <a:gd name="connsiteX0" fmla="*/ 1209675 w 1209675"/>
              <a:gd name="connsiteY0" fmla="*/ 0 h 266051"/>
              <a:gd name="connsiteX1" fmla="*/ 0 w 1209675"/>
              <a:gd name="connsiteY1" fmla="*/ 257175 h 266051"/>
              <a:gd name="connsiteX0" fmla="*/ 1209675 w 1209675"/>
              <a:gd name="connsiteY0" fmla="*/ 0 h 257175"/>
              <a:gd name="connsiteX1" fmla="*/ 0 w 1209675"/>
              <a:gd name="connsiteY1" fmla="*/ 257175 h 257175"/>
              <a:gd name="connsiteX0" fmla="*/ 1209675 w 1209675"/>
              <a:gd name="connsiteY0" fmla="*/ 0 h 257175"/>
              <a:gd name="connsiteX1" fmla="*/ 0 w 1209675"/>
              <a:gd name="connsiteY1" fmla="*/ 257175 h 257175"/>
              <a:gd name="connsiteX0" fmla="*/ 1209675 w 1209675"/>
              <a:gd name="connsiteY0" fmla="*/ 343 h 257518"/>
              <a:gd name="connsiteX1" fmla="*/ 0 w 1209675"/>
              <a:gd name="connsiteY1" fmla="*/ 257518 h 25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57518">
                <a:moveTo>
                  <a:pt x="1209675" y="343"/>
                </a:moveTo>
                <a:cubicBezTo>
                  <a:pt x="637188" y="-4918"/>
                  <a:pt x="369887" y="48945"/>
                  <a:pt x="0" y="2575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E79566-8283-7CCB-51A9-E3B6BD57110F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305945" y="1621245"/>
            <a:ext cx="1087617" cy="636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E667C9-929B-3851-5482-6700CDCEC204}"/>
              </a:ext>
            </a:extLst>
          </p:cNvPr>
          <p:cNvCxnSpPr>
            <a:cxnSpLocks/>
          </p:cNvCxnSpPr>
          <p:nvPr/>
        </p:nvCxnSpPr>
        <p:spPr>
          <a:xfrm>
            <a:off x="1964063" y="3253651"/>
            <a:ext cx="1190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AE1597-DC38-5662-02B5-D84A8E1D3899}"/>
              </a:ext>
            </a:extLst>
          </p:cNvPr>
          <p:cNvCxnSpPr>
            <a:cxnSpLocks/>
          </p:cNvCxnSpPr>
          <p:nvPr/>
        </p:nvCxnSpPr>
        <p:spPr>
          <a:xfrm flipV="1">
            <a:off x="6090130" y="1387763"/>
            <a:ext cx="23405" cy="188934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A75028-1B21-B930-8A9B-907DDD48A3FF}"/>
              </a:ext>
            </a:extLst>
          </p:cNvPr>
          <p:cNvCxnSpPr>
            <a:cxnSpLocks/>
          </p:cNvCxnSpPr>
          <p:nvPr/>
        </p:nvCxnSpPr>
        <p:spPr>
          <a:xfrm flipV="1">
            <a:off x="3695420" y="1939520"/>
            <a:ext cx="0" cy="133014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4AC52E-4362-5E1A-2123-4B0363EFD922}"/>
              </a:ext>
            </a:extLst>
          </p:cNvPr>
          <p:cNvCxnSpPr>
            <a:cxnSpLocks/>
          </p:cNvCxnSpPr>
          <p:nvPr/>
        </p:nvCxnSpPr>
        <p:spPr>
          <a:xfrm flipH="1" flipV="1">
            <a:off x="6452340" y="1364488"/>
            <a:ext cx="258" cy="1912616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F529F7-7E80-5D28-4809-68E6F3D27BBC}"/>
              </a:ext>
            </a:extLst>
          </p:cNvPr>
          <p:cNvCxnSpPr>
            <a:cxnSpLocks/>
          </p:cNvCxnSpPr>
          <p:nvPr/>
        </p:nvCxnSpPr>
        <p:spPr>
          <a:xfrm flipV="1">
            <a:off x="5444977" y="1362447"/>
            <a:ext cx="16378" cy="190722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D95721-F7C0-2557-C9CC-51DC569F6DE1}"/>
              </a:ext>
            </a:extLst>
          </p:cNvPr>
          <p:cNvCxnSpPr>
            <a:cxnSpLocks/>
          </p:cNvCxnSpPr>
          <p:nvPr/>
        </p:nvCxnSpPr>
        <p:spPr>
          <a:xfrm flipV="1">
            <a:off x="3866870" y="1891091"/>
            <a:ext cx="0" cy="1378576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8EFA98-9AF8-8B07-491F-51176F937C99}"/>
              </a:ext>
            </a:extLst>
          </p:cNvPr>
          <p:cNvCxnSpPr>
            <a:cxnSpLocks/>
          </p:cNvCxnSpPr>
          <p:nvPr/>
        </p:nvCxnSpPr>
        <p:spPr>
          <a:xfrm flipV="1">
            <a:off x="4234451" y="1372319"/>
            <a:ext cx="25737" cy="1904785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2377CD-BD2B-B11E-9C73-9303ACEBCF6A}"/>
              </a:ext>
            </a:extLst>
          </p:cNvPr>
          <p:cNvCxnSpPr>
            <a:cxnSpLocks/>
            <a:stCxn id="44" idx="0"/>
            <a:endCxn id="26" idx="1"/>
          </p:cNvCxnSpPr>
          <p:nvPr/>
        </p:nvCxnSpPr>
        <p:spPr>
          <a:xfrm>
            <a:off x="5474708" y="1364488"/>
            <a:ext cx="1628775" cy="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F361E-8AE1-2EEA-4902-7F99A30F505A}"/>
              </a:ext>
            </a:extLst>
          </p:cNvPr>
          <p:cNvSpPr txBox="1"/>
          <p:nvPr/>
        </p:nvSpPr>
        <p:spPr>
          <a:xfrm>
            <a:off x="2308454" y="290777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BM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D2B3EC-0F6D-1E13-6662-6FB8D69AF5C6}"/>
              </a:ext>
            </a:extLst>
          </p:cNvPr>
          <p:cNvCxnSpPr>
            <a:cxnSpLocks/>
          </p:cNvCxnSpPr>
          <p:nvPr/>
        </p:nvCxnSpPr>
        <p:spPr>
          <a:xfrm>
            <a:off x="6106323" y="3246214"/>
            <a:ext cx="3240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97AEC9-D738-3787-4FAF-014FD08E15E8}"/>
              </a:ext>
            </a:extLst>
          </p:cNvPr>
          <p:cNvSpPr txBox="1"/>
          <p:nvPr/>
        </p:nvSpPr>
        <p:spPr>
          <a:xfrm>
            <a:off x="6036630" y="2859236"/>
            <a:ext cx="5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QD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217B90-BAE6-63AD-0EE7-C4C9AA4B5D4A}"/>
              </a:ext>
            </a:extLst>
          </p:cNvPr>
          <p:cNvCxnSpPr>
            <a:cxnSpLocks/>
          </p:cNvCxnSpPr>
          <p:nvPr/>
        </p:nvCxnSpPr>
        <p:spPr>
          <a:xfrm>
            <a:off x="3171196" y="3253651"/>
            <a:ext cx="524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EB6BBB-6B25-7C5B-0DDF-0C7B47AB8986}"/>
              </a:ext>
            </a:extLst>
          </p:cNvPr>
          <p:cNvCxnSpPr>
            <a:cxnSpLocks/>
          </p:cNvCxnSpPr>
          <p:nvPr/>
        </p:nvCxnSpPr>
        <p:spPr>
          <a:xfrm flipV="1">
            <a:off x="3169658" y="2257796"/>
            <a:ext cx="1887" cy="101187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A459B84-EA22-D498-4F1C-50CEC5205A19}"/>
              </a:ext>
            </a:extLst>
          </p:cNvPr>
          <p:cNvSpPr txBox="1"/>
          <p:nvPr/>
        </p:nvSpPr>
        <p:spPr>
          <a:xfrm>
            <a:off x="3178592" y="290777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1Q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B93C61-175C-669C-2429-A9C9A06EDF1A}"/>
              </a:ext>
            </a:extLst>
          </p:cNvPr>
          <p:cNvCxnSpPr>
            <a:cxnSpLocks/>
          </p:cNvCxnSpPr>
          <p:nvPr/>
        </p:nvCxnSpPr>
        <p:spPr>
          <a:xfrm>
            <a:off x="3866870" y="3253651"/>
            <a:ext cx="371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6A07417-B7B9-0542-8957-F8879DED4971}"/>
              </a:ext>
            </a:extLst>
          </p:cNvPr>
          <p:cNvSpPr txBox="1"/>
          <p:nvPr/>
        </p:nvSpPr>
        <p:spPr>
          <a:xfrm>
            <a:off x="3816513" y="2876882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Q2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783E71-EA5C-F416-3F52-BA5CC2537249}"/>
              </a:ext>
            </a:extLst>
          </p:cNvPr>
          <p:cNvSpPr txBox="1"/>
          <p:nvPr/>
        </p:nvSpPr>
        <p:spPr>
          <a:xfrm>
            <a:off x="9002768" y="1223626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A80CCA-E6B4-8577-D64B-9AF1F4D74189}"/>
              </a:ext>
            </a:extLst>
          </p:cNvPr>
          <p:cNvSpPr txBox="1"/>
          <p:nvPr/>
        </p:nvSpPr>
        <p:spPr>
          <a:xfrm>
            <a:off x="3230430" y="160808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417E3F-E3BB-69FA-0E1B-7A2DCB69998D}"/>
              </a:ext>
            </a:extLst>
          </p:cNvPr>
          <p:cNvSpPr txBox="1"/>
          <p:nvPr/>
        </p:nvSpPr>
        <p:spPr>
          <a:xfrm>
            <a:off x="6106323" y="61606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6F1589-0701-2BE5-AD66-2A49A6A4E992}"/>
              </a:ext>
            </a:extLst>
          </p:cNvPr>
          <p:cNvCxnSpPr>
            <a:cxnSpLocks/>
          </p:cNvCxnSpPr>
          <p:nvPr/>
        </p:nvCxnSpPr>
        <p:spPr>
          <a:xfrm>
            <a:off x="5453166" y="3246214"/>
            <a:ext cx="631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BB7DF0C-9F4A-76C0-F694-C5C4B75F746F}"/>
              </a:ext>
            </a:extLst>
          </p:cNvPr>
          <p:cNvSpPr txBox="1"/>
          <p:nvPr/>
        </p:nvSpPr>
        <p:spPr>
          <a:xfrm>
            <a:off x="5501224" y="2894556"/>
            <a:ext cx="5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2Q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1A7053-520D-A693-A203-8E499CCC87D9}"/>
              </a:ext>
            </a:extLst>
          </p:cNvPr>
          <p:cNvCxnSpPr>
            <a:cxnSpLocks/>
          </p:cNvCxnSpPr>
          <p:nvPr/>
        </p:nvCxnSpPr>
        <p:spPr>
          <a:xfrm flipV="1">
            <a:off x="3409684" y="1436957"/>
            <a:ext cx="157344" cy="110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291EBC9-97F2-969F-D898-EC6639B3CF0A}"/>
              </a:ext>
            </a:extLst>
          </p:cNvPr>
          <p:cNvSpPr txBox="1"/>
          <p:nvPr/>
        </p:nvSpPr>
        <p:spPr>
          <a:xfrm>
            <a:off x="3148296" y="1074236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QF</a:t>
            </a:r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BACE921-F9E6-F531-CC64-02591488AB95}"/>
              </a:ext>
            </a:extLst>
          </p:cNvPr>
          <p:cNvCxnSpPr>
            <a:cxnSpLocks/>
          </p:cNvCxnSpPr>
          <p:nvPr/>
        </p:nvCxnSpPr>
        <p:spPr>
          <a:xfrm flipV="1">
            <a:off x="1963118" y="2264928"/>
            <a:ext cx="1887" cy="101187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63623D08-1569-85A2-7789-5C0F767A4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65272"/>
              </p:ext>
            </p:extLst>
          </p:nvPr>
        </p:nvGraphicFramePr>
        <p:xfrm>
          <a:off x="1602967" y="3750105"/>
          <a:ext cx="331438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73">
                  <a:extLst>
                    <a:ext uri="{9D8B030D-6E8A-4147-A177-3AD203B41FA5}">
                      <a16:colId xmlns:a16="http://schemas.microsoft.com/office/drawing/2014/main" val="2115390801"/>
                    </a:ext>
                  </a:extLst>
                </a:gridCol>
                <a:gridCol w="1807614">
                  <a:extLst>
                    <a:ext uri="{9D8B030D-6E8A-4147-A177-3AD203B41FA5}">
                      <a16:colId xmlns:a16="http://schemas.microsoft.com/office/drawing/2014/main" val="580586117"/>
                    </a:ext>
                  </a:extLst>
                </a:gridCol>
              </a:tblGrid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68557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76340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6016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QF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37829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73470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QD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91740"/>
                  </a:ext>
                </a:extLst>
              </a:tr>
            </a:tbl>
          </a:graphicData>
        </a:graphic>
      </p:graphicFrame>
      <p:graphicFrame>
        <p:nvGraphicFramePr>
          <p:cNvPr id="117" name="Table 115">
            <a:extLst>
              <a:ext uri="{FF2B5EF4-FFF2-40B4-BE49-F238E27FC236}">
                <a16:creationId xmlns:a16="http://schemas.microsoft.com/office/drawing/2014/main" id="{DF08B8A5-5C2F-CD22-D61C-AF244171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16542"/>
              </p:ext>
            </p:extLst>
          </p:nvPr>
        </p:nvGraphicFramePr>
        <p:xfrm>
          <a:off x="5281796" y="4207305"/>
          <a:ext cx="331438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73">
                  <a:extLst>
                    <a:ext uri="{9D8B030D-6E8A-4147-A177-3AD203B41FA5}">
                      <a16:colId xmlns:a16="http://schemas.microsoft.com/office/drawing/2014/main" val="2115390801"/>
                    </a:ext>
                  </a:extLst>
                </a:gridCol>
                <a:gridCol w="1807614">
                  <a:extLst>
                    <a:ext uri="{9D8B030D-6E8A-4147-A177-3AD203B41FA5}">
                      <a16:colId xmlns:a16="http://schemas.microsoft.com/office/drawing/2014/main" val="580586117"/>
                    </a:ext>
                  </a:extLst>
                </a:gridCol>
              </a:tblGrid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Magnet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68557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m</a:t>
                      </a:r>
                      <a:r>
                        <a:rPr lang="en-US" baseline="30000" dirty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76340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 m</a:t>
                      </a:r>
                      <a:r>
                        <a:rPr lang="en-US" baseline="30000" dirty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6016"/>
                  </a:ext>
                </a:extLst>
              </a:tr>
              <a:tr h="277738">
                <a:tc>
                  <a:txBody>
                    <a:bodyPr/>
                    <a:lstStyle/>
                    <a:p>
                      <a:r>
                        <a:rPr lang="en-US" dirty="0"/>
                        <a:t>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  <a:r>
                        <a:rPr lang="en-US" baseline="30000" dirty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91740"/>
                  </a:ext>
                </a:extLst>
              </a:tr>
            </a:tbl>
          </a:graphicData>
        </a:graphic>
      </p:graphicFrame>
      <p:sp>
        <p:nvSpPr>
          <p:cNvPr id="118" name="Freeform 117">
            <a:extLst>
              <a:ext uri="{FF2B5EF4-FFF2-40B4-BE49-F238E27FC236}">
                <a16:creationId xmlns:a16="http://schemas.microsoft.com/office/drawing/2014/main" id="{FF363461-54FA-0E18-8D99-0E82F4A08340}"/>
              </a:ext>
            </a:extLst>
          </p:cNvPr>
          <p:cNvSpPr/>
          <p:nvPr/>
        </p:nvSpPr>
        <p:spPr>
          <a:xfrm>
            <a:off x="3317357" y="2179674"/>
            <a:ext cx="88493" cy="310029"/>
          </a:xfrm>
          <a:custGeom>
            <a:avLst/>
            <a:gdLst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313204"/>
              <a:gd name="connsiteX1" fmla="*/ 91668 w 91668"/>
              <a:gd name="connsiteY1" fmla="*/ 313204 h 313204"/>
              <a:gd name="connsiteX0" fmla="*/ 0 w 88493"/>
              <a:gd name="connsiteY0" fmla="*/ 0 h 310029"/>
              <a:gd name="connsiteX1" fmla="*/ 88493 w 88493"/>
              <a:gd name="connsiteY1" fmla="*/ 310029 h 310029"/>
              <a:gd name="connsiteX0" fmla="*/ 0 w 88493"/>
              <a:gd name="connsiteY0" fmla="*/ 0 h 310029"/>
              <a:gd name="connsiteX1" fmla="*/ 88493 w 88493"/>
              <a:gd name="connsiteY1" fmla="*/ 310029 h 3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93" h="310029">
                <a:moveTo>
                  <a:pt x="0" y="0"/>
                </a:moveTo>
                <a:cubicBezTo>
                  <a:pt x="64027" y="95022"/>
                  <a:pt x="85328" y="182515"/>
                  <a:pt x="88493" y="310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22BAC4-817F-CAB6-8F18-B5EBE2A9E1D9}"/>
              </a:ext>
            </a:extLst>
          </p:cNvPr>
          <p:cNvSpPr txBox="1"/>
          <p:nvPr/>
        </p:nvSpPr>
        <p:spPr>
          <a:xfrm>
            <a:off x="3171435" y="2244047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𝛉</a:t>
            </a: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85C205DE-A8FF-DB91-8DC5-8B04E40F9FE1}"/>
              </a:ext>
            </a:extLst>
          </p:cNvPr>
          <p:cNvSpPr/>
          <p:nvPr/>
        </p:nvSpPr>
        <p:spPr>
          <a:xfrm rot="19550917" flipH="1">
            <a:off x="4060343" y="1369369"/>
            <a:ext cx="103306" cy="310029"/>
          </a:xfrm>
          <a:custGeom>
            <a:avLst/>
            <a:gdLst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313204"/>
              <a:gd name="connsiteX1" fmla="*/ 91668 w 91668"/>
              <a:gd name="connsiteY1" fmla="*/ 313204 h 313204"/>
              <a:gd name="connsiteX0" fmla="*/ 0 w 88493"/>
              <a:gd name="connsiteY0" fmla="*/ 0 h 310029"/>
              <a:gd name="connsiteX1" fmla="*/ 88493 w 88493"/>
              <a:gd name="connsiteY1" fmla="*/ 310029 h 310029"/>
              <a:gd name="connsiteX0" fmla="*/ 0 w 88493"/>
              <a:gd name="connsiteY0" fmla="*/ 0 h 310029"/>
              <a:gd name="connsiteX1" fmla="*/ 88493 w 88493"/>
              <a:gd name="connsiteY1" fmla="*/ 310029 h 3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93" h="310029">
                <a:moveTo>
                  <a:pt x="0" y="0"/>
                </a:moveTo>
                <a:cubicBezTo>
                  <a:pt x="64027" y="95022"/>
                  <a:pt x="85328" y="182515"/>
                  <a:pt x="88493" y="310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2772B73C-DF4E-D12F-48BB-10A30BD54B89}"/>
              </a:ext>
            </a:extLst>
          </p:cNvPr>
          <p:cNvSpPr/>
          <p:nvPr/>
        </p:nvSpPr>
        <p:spPr>
          <a:xfrm rot="10800000" flipH="1">
            <a:off x="8413640" y="1366528"/>
            <a:ext cx="103306" cy="310029"/>
          </a:xfrm>
          <a:custGeom>
            <a:avLst/>
            <a:gdLst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313204"/>
              <a:gd name="connsiteX1" fmla="*/ 91668 w 91668"/>
              <a:gd name="connsiteY1" fmla="*/ 313204 h 313204"/>
              <a:gd name="connsiteX0" fmla="*/ 0 w 88493"/>
              <a:gd name="connsiteY0" fmla="*/ 0 h 310029"/>
              <a:gd name="connsiteX1" fmla="*/ 88493 w 88493"/>
              <a:gd name="connsiteY1" fmla="*/ 310029 h 310029"/>
              <a:gd name="connsiteX0" fmla="*/ 0 w 88493"/>
              <a:gd name="connsiteY0" fmla="*/ 0 h 310029"/>
              <a:gd name="connsiteX1" fmla="*/ 88493 w 88493"/>
              <a:gd name="connsiteY1" fmla="*/ 310029 h 3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93" h="310029">
                <a:moveTo>
                  <a:pt x="0" y="0"/>
                </a:moveTo>
                <a:cubicBezTo>
                  <a:pt x="64027" y="95022"/>
                  <a:pt x="85328" y="182515"/>
                  <a:pt x="88493" y="310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4D2FCB8-DA10-5ABA-B6F1-C5232A4366D1}"/>
              </a:ext>
            </a:extLst>
          </p:cNvPr>
          <p:cNvSpPr/>
          <p:nvPr/>
        </p:nvSpPr>
        <p:spPr>
          <a:xfrm flipH="1">
            <a:off x="9130285" y="2163831"/>
            <a:ext cx="103306" cy="310029"/>
          </a:xfrm>
          <a:custGeom>
            <a:avLst/>
            <a:gdLst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127591"/>
              <a:gd name="connsiteY0" fmla="*/ 0 h 287079"/>
              <a:gd name="connsiteX1" fmla="*/ 127591 w 127591"/>
              <a:gd name="connsiteY1" fmla="*/ 287079 h 287079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293610"/>
              <a:gd name="connsiteX1" fmla="*/ 91668 w 91668"/>
              <a:gd name="connsiteY1" fmla="*/ 293610 h 293610"/>
              <a:gd name="connsiteX0" fmla="*/ 0 w 91668"/>
              <a:gd name="connsiteY0" fmla="*/ 0 h 313204"/>
              <a:gd name="connsiteX1" fmla="*/ 91668 w 91668"/>
              <a:gd name="connsiteY1" fmla="*/ 313204 h 313204"/>
              <a:gd name="connsiteX0" fmla="*/ 0 w 88493"/>
              <a:gd name="connsiteY0" fmla="*/ 0 h 310029"/>
              <a:gd name="connsiteX1" fmla="*/ 88493 w 88493"/>
              <a:gd name="connsiteY1" fmla="*/ 310029 h 310029"/>
              <a:gd name="connsiteX0" fmla="*/ 0 w 88493"/>
              <a:gd name="connsiteY0" fmla="*/ 0 h 310029"/>
              <a:gd name="connsiteX1" fmla="*/ 88493 w 88493"/>
              <a:gd name="connsiteY1" fmla="*/ 310029 h 3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93" h="310029">
                <a:moveTo>
                  <a:pt x="0" y="0"/>
                </a:moveTo>
                <a:cubicBezTo>
                  <a:pt x="64027" y="95022"/>
                  <a:pt x="85328" y="182515"/>
                  <a:pt x="88493" y="310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3FE94F-D5C5-2DE4-20B3-A611C5174EAA}"/>
              </a:ext>
            </a:extLst>
          </p:cNvPr>
          <p:cNvSpPr txBox="1"/>
          <p:nvPr/>
        </p:nvSpPr>
        <p:spPr>
          <a:xfrm>
            <a:off x="4033547" y="1365064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𝛉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234A95-2C25-83E9-5C33-E909776279BD}"/>
              </a:ext>
            </a:extLst>
          </p:cNvPr>
          <p:cNvSpPr txBox="1"/>
          <p:nvPr/>
        </p:nvSpPr>
        <p:spPr>
          <a:xfrm>
            <a:off x="8285261" y="1330640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𝛉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5B766E-2DD9-AE19-16F1-27872D3129ED}"/>
              </a:ext>
            </a:extLst>
          </p:cNvPr>
          <p:cNvSpPr txBox="1"/>
          <p:nvPr/>
        </p:nvSpPr>
        <p:spPr>
          <a:xfrm>
            <a:off x="9109451" y="2230534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𝛉</a:t>
            </a:r>
          </a:p>
        </p:txBody>
      </p:sp>
    </p:spTree>
    <p:extLst>
      <p:ext uri="{BB962C8B-B14F-4D97-AF65-F5344CB8AC3E}">
        <p14:creationId xmlns:p14="http://schemas.microsoft.com/office/powerpoint/2010/main" val="31596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39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Kalos</dc:creator>
  <cp:lastModifiedBy>Sebastian Kalos</cp:lastModifiedBy>
  <cp:revision>17</cp:revision>
  <dcterms:created xsi:type="dcterms:W3CDTF">2023-03-01T17:12:03Z</dcterms:created>
  <dcterms:modified xsi:type="dcterms:W3CDTF">2023-03-02T14:05:01Z</dcterms:modified>
</cp:coreProperties>
</file>