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88"/>
  </p:normalViewPr>
  <p:slideViewPr>
    <p:cSldViewPr snapToGrid="0">
      <p:cViewPr>
        <p:scale>
          <a:sx n="149" d="100"/>
          <a:sy n="149" d="100"/>
        </p:scale>
        <p:origin x="-12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AB11-8A48-35C1-1C54-B3B3891C1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56C6A-0876-E485-11AB-45EE3288E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29B8-20FD-9610-BAC5-24A4A5F4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D65E-CEA6-F448-AF95-5B92EB05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AC0B-72F0-3EB5-7B10-05BDF8EF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84F0-5C5C-D30D-AE6C-7E3F2BBE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DBEAF-1681-F79A-E1A8-B9A2D15D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5222-D960-DE9D-63F5-A27FCA5B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9B80-1A7B-1D4B-F86C-A73E84C5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BFC75-7256-F297-276E-E851AAD4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2776B-1445-3AE6-9E1C-96975FB9F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056BB-0F1E-50F3-7D3C-0125CEF3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7938-0592-666D-5CDD-116418D3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06A64-05D4-7FC5-2301-40CB3AA7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970D-51C9-1647-1170-97D276A2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C445-2682-975D-612D-B5A7A2EE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7C24-0DFE-B4DC-5438-CDE8F585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2BA4-C896-B289-CF6D-0D954DAC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2DF6-1F6C-0E59-6838-D99DCABA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DB4A-5173-21A5-F053-A011FB5C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0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F1E5-368A-5555-5310-5CF3FE62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DBCD-C6BA-AE15-2900-CF44456C5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9BF8-E0BC-ED3B-68EF-77777209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21BC7-C88C-DFBD-5309-7E0C9B0C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06C8-5232-11CF-39F4-295C20CA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7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A3EE-55F6-3CD3-4793-CF9EA403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97DE-6458-4315-7911-1647D07D5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399E-6F50-CB07-EFD9-5741E1252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E90C6-E935-6045-8C16-DF1302D0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29055-3896-5054-6C09-E7618CBD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D777B-DC35-CBED-9945-E6D23A7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1C10-8BB5-E885-238F-790CD9A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A55AE-8218-26A1-D85B-89D8FFF90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620A0-AFF3-7DEB-BF1E-360A1B02F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28F4F-F02B-2665-A110-4DB6B5627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0F5F1-457F-6D0A-3A86-7AE49B630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6EDE3-2643-69FE-E537-D06CB87C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98F3E-6177-0F24-F033-FD6EDAF7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BCA04-C53F-C645-DB62-153E368F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7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9BCD-03C6-5633-A3DE-187B5DC9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F63BD-80F4-2CA3-4891-33B6DB3D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D75D6-F384-FC43-EA8E-AEC6014A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AB72E-62A9-47AA-258E-C6205C37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CD602-0BD6-27A4-D1CB-8056E1E7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22CA3-9BFC-81D4-E407-A4643C22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41E0E-9106-FB90-7C32-F8AFADD1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0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EE6F-8B6C-A9EA-A617-62EDC0B6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4F45-3D48-BC26-935D-2A43C35E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B83E9-5372-713D-B6D0-A02048625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EF41E-6E3A-5F1C-1813-069A6D16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61466-C22A-73A1-C7EB-38AC6524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5A52-9FA7-BF35-32A8-3CBA29E2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0755-65C4-9332-D7BE-6DE13272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674EA-09AA-8910-9E47-053D9EEF2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C53D6-DEF4-948F-063F-33276F9B2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CA150-A8C5-56B6-B77A-7FE5BFA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1B2A-4F91-A26A-31D5-5D9F45FF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3B6A-E7B6-EBD3-1B35-0779B68C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61722-9D59-3F34-A268-7CAF4607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092E0-52B9-6AE2-C637-544ED1DEC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42F3-4DFC-996F-B20C-F534442B7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11C7-B352-15B0-09E3-7DD930A60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8BB0-A5EE-2D80-DC26-3258A53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932C74AA-4703-13A1-6674-1F8B023CBE9C}"/>
              </a:ext>
            </a:extLst>
          </p:cNvPr>
          <p:cNvSpPr/>
          <p:nvPr/>
        </p:nvSpPr>
        <p:spPr>
          <a:xfrm rot="1939107">
            <a:off x="7929592" y="2851809"/>
            <a:ext cx="163422" cy="766354"/>
          </a:xfrm>
          <a:prstGeom prst="ellipse">
            <a:avLst/>
          </a:prstGeom>
          <a:solidFill>
            <a:srgbClr val="C90000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E1C37C-F88E-904D-341C-601B862279FE}"/>
              </a:ext>
            </a:extLst>
          </p:cNvPr>
          <p:cNvSpPr/>
          <p:nvPr/>
        </p:nvSpPr>
        <p:spPr>
          <a:xfrm rot="19640864">
            <a:off x="2888235" y="2839002"/>
            <a:ext cx="163422" cy="766354"/>
          </a:xfrm>
          <a:prstGeom prst="ellipse">
            <a:avLst/>
          </a:prstGeom>
          <a:solidFill>
            <a:srgbClr val="C90000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F07DC50-DED9-0EAB-7E06-DE1D4215CCEE}"/>
              </a:ext>
            </a:extLst>
          </p:cNvPr>
          <p:cNvSpPr/>
          <p:nvPr/>
        </p:nvSpPr>
        <p:spPr>
          <a:xfrm>
            <a:off x="3465944" y="2356757"/>
            <a:ext cx="1205595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716FDBB-95E4-35FD-83C8-2703574CD35C}"/>
              </a:ext>
            </a:extLst>
          </p:cNvPr>
          <p:cNvSpPr/>
          <p:nvPr/>
        </p:nvSpPr>
        <p:spPr>
          <a:xfrm>
            <a:off x="6315075" y="2356757"/>
            <a:ext cx="1205595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4BC554-61D5-5623-0489-BF21197BDF43}"/>
              </a:ext>
            </a:extLst>
          </p:cNvPr>
          <p:cNvSpPr/>
          <p:nvPr/>
        </p:nvSpPr>
        <p:spPr>
          <a:xfrm>
            <a:off x="1175655" y="3472543"/>
            <a:ext cx="1205595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0EA486A-858E-346C-79D9-724657D8162A}"/>
              </a:ext>
            </a:extLst>
          </p:cNvPr>
          <p:cNvSpPr/>
          <p:nvPr/>
        </p:nvSpPr>
        <p:spPr>
          <a:xfrm>
            <a:off x="8605154" y="3472543"/>
            <a:ext cx="1205595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F4F79-D121-58A8-7EE8-74DA19583BCF}"/>
              </a:ext>
            </a:extLst>
          </p:cNvPr>
          <p:cNvSpPr/>
          <p:nvPr/>
        </p:nvSpPr>
        <p:spPr>
          <a:xfrm>
            <a:off x="5494459" y="2312399"/>
            <a:ext cx="163422" cy="766354"/>
          </a:xfrm>
          <a:custGeom>
            <a:avLst/>
            <a:gdLst>
              <a:gd name="connsiteX0" fmla="*/ 0 w 156210"/>
              <a:gd name="connsiteY0" fmla="*/ 0 h 1116330"/>
              <a:gd name="connsiteX1" fmla="*/ 156210 w 156210"/>
              <a:gd name="connsiteY1" fmla="*/ 0 h 1116330"/>
              <a:gd name="connsiteX2" fmla="*/ 156210 w 156210"/>
              <a:gd name="connsiteY2" fmla="*/ 1116330 h 1116330"/>
              <a:gd name="connsiteX3" fmla="*/ 0 w 156210"/>
              <a:gd name="connsiteY3" fmla="*/ 1116330 h 1116330"/>
              <a:gd name="connsiteX4" fmla="*/ 0 w 156210"/>
              <a:gd name="connsiteY4" fmla="*/ 0 h 1116330"/>
              <a:gd name="connsiteX0" fmla="*/ 0 w 156210"/>
              <a:gd name="connsiteY0" fmla="*/ 0 h 1116330"/>
              <a:gd name="connsiteX1" fmla="*/ 156210 w 156210"/>
              <a:gd name="connsiteY1" fmla="*/ 0 h 1116330"/>
              <a:gd name="connsiteX2" fmla="*/ 156210 w 156210"/>
              <a:gd name="connsiteY2" fmla="*/ 1116330 h 1116330"/>
              <a:gd name="connsiteX3" fmla="*/ 0 w 156210"/>
              <a:gd name="connsiteY3" fmla="*/ 1116330 h 1116330"/>
              <a:gd name="connsiteX4" fmla="*/ 0 w 156210"/>
              <a:gd name="connsiteY4" fmla="*/ 0 h 1116330"/>
              <a:gd name="connsiteX0" fmla="*/ 0 w 156210"/>
              <a:gd name="connsiteY0" fmla="*/ 0 h 1116330"/>
              <a:gd name="connsiteX1" fmla="*/ 156210 w 156210"/>
              <a:gd name="connsiteY1" fmla="*/ 0 h 1116330"/>
              <a:gd name="connsiteX2" fmla="*/ 156210 w 156210"/>
              <a:gd name="connsiteY2" fmla="*/ 1116330 h 1116330"/>
              <a:gd name="connsiteX3" fmla="*/ 0 w 156210"/>
              <a:gd name="connsiteY3" fmla="*/ 1116330 h 1116330"/>
              <a:gd name="connsiteX4" fmla="*/ 0 w 156210"/>
              <a:gd name="connsiteY4" fmla="*/ 0 h 111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" h="1116330">
                <a:moveTo>
                  <a:pt x="0" y="0"/>
                </a:moveTo>
                <a:lnTo>
                  <a:pt x="156210" y="0"/>
                </a:lnTo>
                <a:cubicBezTo>
                  <a:pt x="7620" y="577850"/>
                  <a:pt x="0" y="565150"/>
                  <a:pt x="156210" y="1116330"/>
                </a:cubicBezTo>
                <a:lnTo>
                  <a:pt x="0" y="111633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63DDEFC-59D5-F9A8-F950-4326D1102859}"/>
              </a:ext>
            </a:extLst>
          </p:cNvPr>
          <p:cNvSpPr/>
          <p:nvPr/>
        </p:nvSpPr>
        <p:spPr>
          <a:xfrm flipH="1">
            <a:off x="5338249" y="2312399"/>
            <a:ext cx="163422" cy="766354"/>
          </a:xfrm>
          <a:custGeom>
            <a:avLst/>
            <a:gdLst>
              <a:gd name="connsiteX0" fmla="*/ 0 w 156210"/>
              <a:gd name="connsiteY0" fmla="*/ 0 h 1116330"/>
              <a:gd name="connsiteX1" fmla="*/ 156210 w 156210"/>
              <a:gd name="connsiteY1" fmla="*/ 0 h 1116330"/>
              <a:gd name="connsiteX2" fmla="*/ 156210 w 156210"/>
              <a:gd name="connsiteY2" fmla="*/ 1116330 h 1116330"/>
              <a:gd name="connsiteX3" fmla="*/ 0 w 156210"/>
              <a:gd name="connsiteY3" fmla="*/ 1116330 h 1116330"/>
              <a:gd name="connsiteX4" fmla="*/ 0 w 156210"/>
              <a:gd name="connsiteY4" fmla="*/ 0 h 1116330"/>
              <a:gd name="connsiteX0" fmla="*/ 0 w 156210"/>
              <a:gd name="connsiteY0" fmla="*/ 0 h 1116330"/>
              <a:gd name="connsiteX1" fmla="*/ 156210 w 156210"/>
              <a:gd name="connsiteY1" fmla="*/ 0 h 1116330"/>
              <a:gd name="connsiteX2" fmla="*/ 156210 w 156210"/>
              <a:gd name="connsiteY2" fmla="*/ 1116330 h 1116330"/>
              <a:gd name="connsiteX3" fmla="*/ 0 w 156210"/>
              <a:gd name="connsiteY3" fmla="*/ 1116330 h 1116330"/>
              <a:gd name="connsiteX4" fmla="*/ 0 w 156210"/>
              <a:gd name="connsiteY4" fmla="*/ 0 h 1116330"/>
              <a:gd name="connsiteX0" fmla="*/ 0 w 156210"/>
              <a:gd name="connsiteY0" fmla="*/ 0 h 1116330"/>
              <a:gd name="connsiteX1" fmla="*/ 156210 w 156210"/>
              <a:gd name="connsiteY1" fmla="*/ 0 h 1116330"/>
              <a:gd name="connsiteX2" fmla="*/ 156210 w 156210"/>
              <a:gd name="connsiteY2" fmla="*/ 1116330 h 1116330"/>
              <a:gd name="connsiteX3" fmla="*/ 0 w 156210"/>
              <a:gd name="connsiteY3" fmla="*/ 1116330 h 1116330"/>
              <a:gd name="connsiteX4" fmla="*/ 0 w 156210"/>
              <a:gd name="connsiteY4" fmla="*/ 0 h 111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" h="1116330">
                <a:moveTo>
                  <a:pt x="0" y="0"/>
                </a:moveTo>
                <a:lnTo>
                  <a:pt x="156210" y="0"/>
                </a:lnTo>
                <a:cubicBezTo>
                  <a:pt x="7620" y="577850"/>
                  <a:pt x="0" y="565150"/>
                  <a:pt x="156210" y="1116330"/>
                </a:cubicBezTo>
                <a:lnTo>
                  <a:pt x="0" y="111633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04530-5228-FC1B-33B0-E1A27BDE91A8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>
            <a:off x="1175655" y="3815443"/>
            <a:ext cx="8635094" cy="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693D6E-F8E3-B000-1F79-E41B618946CB}"/>
              </a:ext>
            </a:extLst>
          </p:cNvPr>
          <p:cNvCxnSpPr>
            <a:cxnSpLocks/>
          </p:cNvCxnSpPr>
          <p:nvPr/>
        </p:nvCxnSpPr>
        <p:spPr>
          <a:xfrm>
            <a:off x="3465944" y="2699657"/>
            <a:ext cx="4011181" cy="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36766C-28B1-CE08-38AC-CA0DED4763F1}"/>
              </a:ext>
            </a:extLst>
          </p:cNvPr>
          <p:cNvCxnSpPr/>
          <p:nvPr/>
        </p:nvCxnSpPr>
        <p:spPr>
          <a:xfrm flipV="1">
            <a:off x="2381250" y="2952750"/>
            <a:ext cx="1084694" cy="638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A772A0C5-A5D3-3079-8683-C2781916CFA4}"/>
              </a:ext>
            </a:extLst>
          </p:cNvPr>
          <p:cNvSpPr/>
          <p:nvPr/>
        </p:nvSpPr>
        <p:spPr>
          <a:xfrm>
            <a:off x="1190625" y="3590925"/>
            <a:ext cx="1190625" cy="228600"/>
          </a:xfrm>
          <a:custGeom>
            <a:avLst/>
            <a:gdLst>
              <a:gd name="connsiteX0" fmla="*/ 0 w 1190625"/>
              <a:gd name="connsiteY0" fmla="*/ 228600 h 228600"/>
              <a:gd name="connsiteX1" fmla="*/ 1190625 w 1190625"/>
              <a:gd name="connsiteY1" fmla="*/ 0 h 228600"/>
              <a:gd name="connsiteX0" fmla="*/ 0 w 1190625"/>
              <a:gd name="connsiteY0" fmla="*/ 228600 h 228600"/>
              <a:gd name="connsiteX1" fmla="*/ 1190625 w 1190625"/>
              <a:gd name="connsiteY1" fmla="*/ 0 h 228600"/>
              <a:gd name="connsiteX0" fmla="*/ 0 w 1190625"/>
              <a:gd name="connsiteY0" fmla="*/ 228600 h 228600"/>
              <a:gd name="connsiteX1" fmla="*/ 1190625 w 1190625"/>
              <a:gd name="connsiteY1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0625" h="228600">
                <a:moveTo>
                  <a:pt x="0" y="228600"/>
                </a:moveTo>
                <a:cubicBezTo>
                  <a:pt x="589756" y="218281"/>
                  <a:pt x="684213" y="255587"/>
                  <a:pt x="119062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B346D8D6-EBA4-2F49-401B-9F423689B1D2}"/>
              </a:ext>
            </a:extLst>
          </p:cNvPr>
          <p:cNvSpPr/>
          <p:nvPr/>
        </p:nvSpPr>
        <p:spPr>
          <a:xfrm>
            <a:off x="3476625" y="2695576"/>
            <a:ext cx="1209675" cy="248594"/>
          </a:xfrm>
          <a:custGeom>
            <a:avLst/>
            <a:gdLst>
              <a:gd name="connsiteX0" fmla="*/ 1209675 w 1209675"/>
              <a:gd name="connsiteY0" fmla="*/ 0 h 266051"/>
              <a:gd name="connsiteX1" fmla="*/ 0 w 1209675"/>
              <a:gd name="connsiteY1" fmla="*/ 257175 h 266051"/>
              <a:gd name="connsiteX0" fmla="*/ 1209675 w 1209675"/>
              <a:gd name="connsiteY0" fmla="*/ 0 h 257175"/>
              <a:gd name="connsiteX1" fmla="*/ 0 w 1209675"/>
              <a:gd name="connsiteY1" fmla="*/ 257175 h 257175"/>
              <a:gd name="connsiteX0" fmla="*/ 1209675 w 1209675"/>
              <a:gd name="connsiteY0" fmla="*/ 0 h 257175"/>
              <a:gd name="connsiteX1" fmla="*/ 0 w 1209675"/>
              <a:gd name="connsiteY1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9675" h="257175">
                <a:moveTo>
                  <a:pt x="1209675" y="0"/>
                </a:moveTo>
                <a:cubicBezTo>
                  <a:pt x="694531" y="14447"/>
                  <a:pt x="369887" y="48602"/>
                  <a:pt x="0" y="2571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185D2D8-7C96-394F-8AF4-F23F06BA608A}"/>
              </a:ext>
            </a:extLst>
          </p:cNvPr>
          <p:cNvSpPr/>
          <p:nvPr/>
        </p:nvSpPr>
        <p:spPr>
          <a:xfrm flipH="1">
            <a:off x="8605154" y="3588884"/>
            <a:ext cx="1205595" cy="222477"/>
          </a:xfrm>
          <a:custGeom>
            <a:avLst/>
            <a:gdLst>
              <a:gd name="connsiteX0" fmla="*/ 0 w 1190625"/>
              <a:gd name="connsiteY0" fmla="*/ 228600 h 228600"/>
              <a:gd name="connsiteX1" fmla="*/ 1190625 w 1190625"/>
              <a:gd name="connsiteY1" fmla="*/ 0 h 228600"/>
              <a:gd name="connsiteX0" fmla="*/ 0 w 1190625"/>
              <a:gd name="connsiteY0" fmla="*/ 228600 h 228600"/>
              <a:gd name="connsiteX1" fmla="*/ 1190625 w 1190625"/>
              <a:gd name="connsiteY1" fmla="*/ 0 h 228600"/>
              <a:gd name="connsiteX0" fmla="*/ 0 w 1190625"/>
              <a:gd name="connsiteY0" fmla="*/ 228600 h 228600"/>
              <a:gd name="connsiteX1" fmla="*/ 1190625 w 1190625"/>
              <a:gd name="connsiteY1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0625" h="228600">
                <a:moveTo>
                  <a:pt x="0" y="228600"/>
                </a:moveTo>
                <a:cubicBezTo>
                  <a:pt x="589756" y="218281"/>
                  <a:pt x="684213" y="255587"/>
                  <a:pt x="119062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0B4F39E0-0F32-EF30-C6B5-FA9C3931961C}"/>
              </a:ext>
            </a:extLst>
          </p:cNvPr>
          <p:cNvSpPr/>
          <p:nvPr/>
        </p:nvSpPr>
        <p:spPr>
          <a:xfrm flipH="1">
            <a:off x="6329836" y="2703407"/>
            <a:ext cx="1205595" cy="248926"/>
          </a:xfrm>
          <a:custGeom>
            <a:avLst/>
            <a:gdLst>
              <a:gd name="connsiteX0" fmla="*/ 1209675 w 1209675"/>
              <a:gd name="connsiteY0" fmla="*/ 0 h 266051"/>
              <a:gd name="connsiteX1" fmla="*/ 0 w 1209675"/>
              <a:gd name="connsiteY1" fmla="*/ 257175 h 266051"/>
              <a:gd name="connsiteX0" fmla="*/ 1209675 w 1209675"/>
              <a:gd name="connsiteY0" fmla="*/ 0 h 257175"/>
              <a:gd name="connsiteX1" fmla="*/ 0 w 1209675"/>
              <a:gd name="connsiteY1" fmla="*/ 257175 h 257175"/>
              <a:gd name="connsiteX0" fmla="*/ 1209675 w 1209675"/>
              <a:gd name="connsiteY0" fmla="*/ 0 h 257175"/>
              <a:gd name="connsiteX1" fmla="*/ 0 w 1209675"/>
              <a:gd name="connsiteY1" fmla="*/ 257175 h 257175"/>
              <a:gd name="connsiteX0" fmla="*/ 1209675 w 1209675"/>
              <a:gd name="connsiteY0" fmla="*/ 343 h 257518"/>
              <a:gd name="connsiteX1" fmla="*/ 0 w 1209675"/>
              <a:gd name="connsiteY1" fmla="*/ 257518 h 25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9675" h="257518">
                <a:moveTo>
                  <a:pt x="1209675" y="343"/>
                </a:moveTo>
                <a:cubicBezTo>
                  <a:pt x="637188" y="-4918"/>
                  <a:pt x="369887" y="48945"/>
                  <a:pt x="0" y="25751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E79566-8283-7CCB-51A9-E3B6BD57110F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7517537" y="2952333"/>
            <a:ext cx="1087617" cy="636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E667C9-929B-3851-5482-6700CDCEC204}"/>
              </a:ext>
            </a:extLst>
          </p:cNvPr>
          <p:cNvCxnSpPr>
            <a:cxnSpLocks/>
          </p:cNvCxnSpPr>
          <p:nvPr/>
        </p:nvCxnSpPr>
        <p:spPr>
          <a:xfrm>
            <a:off x="1175655" y="4584739"/>
            <a:ext cx="1190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AE1597-DC38-5662-02B5-D84A8E1D3899}"/>
              </a:ext>
            </a:extLst>
          </p:cNvPr>
          <p:cNvCxnSpPr>
            <a:cxnSpLocks/>
          </p:cNvCxnSpPr>
          <p:nvPr/>
        </p:nvCxnSpPr>
        <p:spPr>
          <a:xfrm flipV="1">
            <a:off x="5301722" y="2718851"/>
            <a:ext cx="23405" cy="188934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A75028-1B21-B930-8A9B-907DDD48A3FF}"/>
              </a:ext>
            </a:extLst>
          </p:cNvPr>
          <p:cNvCxnSpPr>
            <a:cxnSpLocks/>
          </p:cNvCxnSpPr>
          <p:nvPr/>
        </p:nvCxnSpPr>
        <p:spPr>
          <a:xfrm flipV="1">
            <a:off x="2907012" y="3270608"/>
            <a:ext cx="0" cy="1330147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4AC52E-4362-5E1A-2123-4B0363EFD922}"/>
              </a:ext>
            </a:extLst>
          </p:cNvPr>
          <p:cNvCxnSpPr>
            <a:cxnSpLocks/>
          </p:cNvCxnSpPr>
          <p:nvPr/>
        </p:nvCxnSpPr>
        <p:spPr>
          <a:xfrm flipH="1" flipV="1">
            <a:off x="5663932" y="2695576"/>
            <a:ext cx="258" cy="1912616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F529F7-7E80-5D28-4809-68E6F3D27BBC}"/>
              </a:ext>
            </a:extLst>
          </p:cNvPr>
          <p:cNvCxnSpPr>
            <a:cxnSpLocks/>
          </p:cNvCxnSpPr>
          <p:nvPr/>
        </p:nvCxnSpPr>
        <p:spPr>
          <a:xfrm flipV="1">
            <a:off x="4656569" y="2693535"/>
            <a:ext cx="16378" cy="190722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D95721-F7C0-2557-C9CC-51DC569F6DE1}"/>
              </a:ext>
            </a:extLst>
          </p:cNvPr>
          <p:cNvCxnSpPr>
            <a:cxnSpLocks/>
          </p:cNvCxnSpPr>
          <p:nvPr/>
        </p:nvCxnSpPr>
        <p:spPr>
          <a:xfrm flipV="1">
            <a:off x="3078462" y="3222179"/>
            <a:ext cx="0" cy="1378576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18EFA98-9AF8-8B07-491F-51176F937C99}"/>
              </a:ext>
            </a:extLst>
          </p:cNvPr>
          <p:cNvCxnSpPr>
            <a:cxnSpLocks/>
          </p:cNvCxnSpPr>
          <p:nvPr/>
        </p:nvCxnSpPr>
        <p:spPr>
          <a:xfrm flipV="1">
            <a:off x="3446043" y="2703407"/>
            <a:ext cx="25737" cy="1904785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2377CD-BD2B-B11E-9C73-9303ACEBCF6A}"/>
              </a:ext>
            </a:extLst>
          </p:cNvPr>
          <p:cNvCxnSpPr>
            <a:cxnSpLocks/>
            <a:stCxn id="44" idx="0"/>
            <a:endCxn id="26" idx="1"/>
          </p:cNvCxnSpPr>
          <p:nvPr/>
        </p:nvCxnSpPr>
        <p:spPr>
          <a:xfrm>
            <a:off x="4686300" y="2695576"/>
            <a:ext cx="1628775" cy="4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F361E-8AE1-2EEA-4902-7F99A30F505A}"/>
              </a:ext>
            </a:extLst>
          </p:cNvPr>
          <p:cNvSpPr txBox="1"/>
          <p:nvPr/>
        </p:nvSpPr>
        <p:spPr>
          <a:xfrm>
            <a:off x="1520046" y="4238860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BM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6D2B3EC-0F6D-1E13-6662-6FB8D69AF5C6}"/>
              </a:ext>
            </a:extLst>
          </p:cNvPr>
          <p:cNvCxnSpPr>
            <a:cxnSpLocks/>
          </p:cNvCxnSpPr>
          <p:nvPr/>
        </p:nvCxnSpPr>
        <p:spPr>
          <a:xfrm>
            <a:off x="5317915" y="4577302"/>
            <a:ext cx="3240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97AEC9-D738-3787-4FAF-014FD08E15E8}"/>
              </a:ext>
            </a:extLst>
          </p:cNvPr>
          <p:cNvSpPr txBox="1"/>
          <p:nvPr/>
        </p:nvSpPr>
        <p:spPr>
          <a:xfrm>
            <a:off x="5248222" y="4190324"/>
            <a:ext cx="50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QD</a:t>
            </a: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217B90-BAE6-63AD-0EE7-C4C9AA4B5D4A}"/>
              </a:ext>
            </a:extLst>
          </p:cNvPr>
          <p:cNvCxnSpPr>
            <a:cxnSpLocks/>
          </p:cNvCxnSpPr>
          <p:nvPr/>
        </p:nvCxnSpPr>
        <p:spPr>
          <a:xfrm>
            <a:off x="2382788" y="4584739"/>
            <a:ext cx="5242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AEB6BBB-6B25-7C5B-0DDF-0C7B47AB8986}"/>
              </a:ext>
            </a:extLst>
          </p:cNvPr>
          <p:cNvCxnSpPr>
            <a:cxnSpLocks/>
          </p:cNvCxnSpPr>
          <p:nvPr/>
        </p:nvCxnSpPr>
        <p:spPr>
          <a:xfrm flipV="1">
            <a:off x="2381250" y="3588884"/>
            <a:ext cx="1887" cy="101187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A459B84-EA22-D498-4F1C-50CEC5205A19}"/>
              </a:ext>
            </a:extLst>
          </p:cNvPr>
          <p:cNvSpPr txBox="1"/>
          <p:nvPr/>
        </p:nvSpPr>
        <p:spPr>
          <a:xfrm>
            <a:off x="2390184" y="4238860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1Q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BB93C61-175C-669C-2429-A9C9A06EDF1A}"/>
              </a:ext>
            </a:extLst>
          </p:cNvPr>
          <p:cNvCxnSpPr>
            <a:cxnSpLocks/>
          </p:cNvCxnSpPr>
          <p:nvPr/>
        </p:nvCxnSpPr>
        <p:spPr>
          <a:xfrm>
            <a:off x="3078462" y="4584739"/>
            <a:ext cx="3713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6A07417-B7B9-0542-8957-F8879DED4971}"/>
              </a:ext>
            </a:extLst>
          </p:cNvPr>
          <p:cNvSpPr txBox="1"/>
          <p:nvPr/>
        </p:nvSpPr>
        <p:spPr>
          <a:xfrm>
            <a:off x="3028105" y="4207970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Q2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783E71-EA5C-F416-3F52-BA5CC2537249}"/>
              </a:ext>
            </a:extLst>
          </p:cNvPr>
          <p:cNvSpPr txBox="1"/>
          <p:nvPr/>
        </p:nvSpPr>
        <p:spPr>
          <a:xfrm>
            <a:off x="8214360" y="2554714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A80CCA-E6B4-8577-D64B-9AF1F4D74189}"/>
              </a:ext>
            </a:extLst>
          </p:cNvPr>
          <p:cNvSpPr txBox="1"/>
          <p:nvPr/>
        </p:nvSpPr>
        <p:spPr>
          <a:xfrm>
            <a:off x="2442022" y="2939177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417E3F-E3BB-69FA-0E1B-7A2DCB69998D}"/>
              </a:ext>
            </a:extLst>
          </p:cNvPr>
          <p:cNvSpPr txBox="1"/>
          <p:nvPr/>
        </p:nvSpPr>
        <p:spPr>
          <a:xfrm>
            <a:off x="5317915" y="1947149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6F1589-0701-2BE5-AD66-2A49A6A4E992}"/>
              </a:ext>
            </a:extLst>
          </p:cNvPr>
          <p:cNvCxnSpPr>
            <a:cxnSpLocks/>
          </p:cNvCxnSpPr>
          <p:nvPr/>
        </p:nvCxnSpPr>
        <p:spPr>
          <a:xfrm>
            <a:off x="4664758" y="4577302"/>
            <a:ext cx="631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BB7DF0C-9F4A-76C0-F694-C5C4B75F746F}"/>
              </a:ext>
            </a:extLst>
          </p:cNvPr>
          <p:cNvSpPr txBox="1"/>
          <p:nvPr/>
        </p:nvSpPr>
        <p:spPr>
          <a:xfrm>
            <a:off x="4712816" y="4225644"/>
            <a:ext cx="59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2Q</a:t>
            </a: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D1A7053-520D-A693-A203-8E499CCC87D9}"/>
              </a:ext>
            </a:extLst>
          </p:cNvPr>
          <p:cNvCxnSpPr>
            <a:cxnSpLocks/>
          </p:cNvCxnSpPr>
          <p:nvPr/>
        </p:nvCxnSpPr>
        <p:spPr>
          <a:xfrm flipV="1">
            <a:off x="2621276" y="2768045"/>
            <a:ext cx="157344" cy="110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291EBC9-97F2-969F-D898-EC6639B3CF0A}"/>
              </a:ext>
            </a:extLst>
          </p:cNvPr>
          <p:cNvSpPr txBox="1"/>
          <p:nvPr/>
        </p:nvSpPr>
        <p:spPr>
          <a:xfrm>
            <a:off x="2359888" y="2405324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QF</a:t>
            </a:r>
            <a:endParaRPr lang="en-US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BACE921-F9E6-F531-CC64-02591488AB95}"/>
              </a:ext>
            </a:extLst>
          </p:cNvPr>
          <p:cNvCxnSpPr>
            <a:cxnSpLocks/>
          </p:cNvCxnSpPr>
          <p:nvPr/>
        </p:nvCxnSpPr>
        <p:spPr>
          <a:xfrm flipV="1">
            <a:off x="1174710" y="3596016"/>
            <a:ext cx="1887" cy="101187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4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Kalos</dc:creator>
  <cp:lastModifiedBy>Sebastian Kalos</cp:lastModifiedBy>
  <cp:revision>11</cp:revision>
  <dcterms:created xsi:type="dcterms:W3CDTF">2023-03-01T17:12:03Z</dcterms:created>
  <dcterms:modified xsi:type="dcterms:W3CDTF">2023-03-01T18:09:20Z</dcterms:modified>
</cp:coreProperties>
</file>