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A62B0-A60C-4A15-934F-292A7C740F4A}" v="84" dt="2024-07-14T13:18:18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1" autoAdjust="0"/>
  </p:normalViewPr>
  <p:slideViewPr>
    <p:cSldViewPr snapToGrid="0">
      <p:cViewPr>
        <p:scale>
          <a:sx n="75" d="100"/>
          <a:sy n="75" d="100"/>
        </p:scale>
        <p:origin x="13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 Ming Hin" userId="659f6afb-e71b-4d8c-b446-32b170789a7e" providerId="ADAL" clId="{C86A62B0-A60C-4A15-934F-292A7C740F4A}"/>
    <pc:docChg chg="undo custSel addSld delSld modSld sldOrd">
      <pc:chgData name="KAM Ming Hin" userId="659f6afb-e71b-4d8c-b446-32b170789a7e" providerId="ADAL" clId="{C86A62B0-A60C-4A15-934F-292A7C740F4A}" dt="2024-07-14T13:19:19.094" v="4508" actId="1076"/>
      <pc:docMkLst>
        <pc:docMk/>
      </pc:docMkLst>
      <pc:sldChg chg="new del">
        <pc:chgData name="KAM Ming Hin" userId="659f6afb-e71b-4d8c-b446-32b170789a7e" providerId="ADAL" clId="{C86A62B0-A60C-4A15-934F-292A7C740F4A}" dt="2024-07-14T03:22:28.293" v="2861" actId="47"/>
        <pc:sldMkLst>
          <pc:docMk/>
          <pc:sldMk cId="629187856" sldId="256"/>
        </pc:sldMkLst>
      </pc:sldChg>
      <pc:sldChg chg="addSp delSp modSp new mod modNotesTx">
        <pc:chgData name="KAM Ming Hin" userId="659f6afb-e71b-4d8c-b446-32b170789a7e" providerId="ADAL" clId="{C86A62B0-A60C-4A15-934F-292A7C740F4A}" dt="2024-07-14T02:53:58.683" v="2460" actId="1076"/>
        <pc:sldMkLst>
          <pc:docMk/>
          <pc:sldMk cId="2457960636" sldId="257"/>
        </pc:sldMkLst>
        <pc:spChg chg="del">
          <ac:chgData name="KAM Ming Hin" userId="659f6afb-e71b-4d8c-b446-32b170789a7e" providerId="ADAL" clId="{C86A62B0-A60C-4A15-934F-292A7C740F4A}" dt="2024-07-13T14:45:18.584" v="2" actId="478"/>
          <ac:spMkLst>
            <pc:docMk/>
            <pc:sldMk cId="2457960636" sldId="257"/>
            <ac:spMk id="2" creationId="{8B67E741-976B-EEEB-C0C1-8912B928E065}"/>
          </ac:spMkLst>
        </pc:spChg>
        <pc:spChg chg="del">
          <ac:chgData name="KAM Ming Hin" userId="659f6afb-e71b-4d8c-b446-32b170789a7e" providerId="ADAL" clId="{C86A62B0-A60C-4A15-934F-292A7C740F4A}" dt="2024-07-13T14:45:20.256" v="3" actId="478"/>
          <ac:spMkLst>
            <pc:docMk/>
            <pc:sldMk cId="2457960636" sldId="257"/>
            <ac:spMk id="3" creationId="{94DFBF6D-84C8-64D1-4D34-57ABE3148916}"/>
          </ac:spMkLst>
        </pc:spChg>
        <pc:spChg chg="add mod">
          <ac:chgData name="KAM Ming Hin" userId="659f6afb-e71b-4d8c-b446-32b170789a7e" providerId="ADAL" clId="{C86A62B0-A60C-4A15-934F-292A7C740F4A}" dt="2024-07-13T14:45:34.085" v="33" actId="113"/>
          <ac:spMkLst>
            <pc:docMk/>
            <pc:sldMk cId="2457960636" sldId="257"/>
            <ac:spMk id="4" creationId="{50A1BA9A-C3CC-F48E-AEE1-116529156EA3}"/>
          </ac:spMkLst>
        </pc:spChg>
        <pc:spChg chg="add mod">
          <ac:chgData name="KAM Ming Hin" userId="659f6afb-e71b-4d8c-b446-32b170789a7e" providerId="ADAL" clId="{C86A62B0-A60C-4A15-934F-292A7C740F4A}" dt="2024-07-13T14:45:59.358" v="70" actId="1076"/>
          <ac:spMkLst>
            <pc:docMk/>
            <pc:sldMk cId="2457960636" sldId="257"/>
            <ac:spMk id="5" creationId="{901CE548-5AD8-ED97-9857-4A69845E9A0B}"/>
          </ac:spMkLst>
        </pc:spChg>
        <pc:spChg chg="add mod">
          <ac:chgData name="KAM Ming Hin" userId="659f6afb-e71b-4d8c-b446-32b170789a7e" providerId="ADAL" clId="{C86A62B0-A60C-4A15-934F-292A7C740F4A}" dt="2024-07-13T14:46:12.902" v="72" actId="571"/>
          <ac:spMkLst>
            <pc:docMk/>
            <pc:sldMk cId="2457960636" sldId="257"/>
            <ac:spMk id="6" creationId="{F7750023-7F92-FF6C-916C-76C4299B56E5}"/>
          </ac:spMkLst>
        </pc:spChg>
        <pc:spChg chg="add mod">
          <ac:chgData name="KAM Ming Hin" userId="659f6afb-e71b-4d8c-b446-32b170789a7e" providerId="ADAL" clId="{C86A62B0-A60C-4A15-934F-292A7C740F4A}" dt="2024-07-14T02:53:24.646" v="2455" actId="115"/>
          <ac:spMkLst>
            <pc:docMk/>
            <pc:sldMk cId="2457960636" sldId="257"/>
            <ac:spMk id="7" creationId="{F09ACA7F-922E-5738-7843-1245504BD4D0}"/>
          </ac:spMkLst>
        </pc:spChg>
        <pc:spChg chg="add del mod">
          <ac:chgData name="KAM Ming Hin" userId="659f6afb-e71b-4d8c-b446-32b170789a7e" providerId="ADAL" clId="{C86A62B0-A60C-4A15-934F-292A7C740F4A}" dt="2024-07-13T16:27:17.937" v="1335" actId="21"/>
          <ac:spMkLst>
            <pc:docMk/>
            <pc:sldMk cId="2457960636" sldId="257"/>
            <ac:spMk id="8" creationId="{1C728982-EAAB-D365-7AED-36BF58E129AB}"/>
          </ac:spMkLst>
        </pc:spChg>
        <pc:spChg chg="add del">
          <ac:chgData name="KAM Ming Hin" userId="659f6afb-e71b-4d8c-b446-32b170789a7e" providerId="ADAL" clId="{C86A62B0-A60C-4A15-934F-292A7C740F4A}" dt="2024-07-13T16:45:12.956" v="1656"/>
          <ac:spMkLst>
            <pc:docMk/>
            <pc:sldMk cId="2457960636" sldId="257"/>
            <ac:spMk id="13" creationId="{902E3B3E-16A0-5B0A-CC5D-801B662559D2}"/>
          </ac:spMkLst>
        </pc:spChg>
        <pc:spChg chg="add mod">
          <ac:chgData name="KAM Ming Hin" userId="659f6afb-e71b-4d8c-b446-32b170789a7e" providerId="ADAL" clId="{C86A62B0-A60C-4A15-934F-292A7C740F4A}" dt="2024-07-14T02:53:58.683" v="2460" actId="1076"/>
          <ac:spMkLst>
            <pc:docMk/>
            <pc:sldMk cId="2457960636" sldId="257"/>
            <ac:spMk id="14" creationId="{E9E22EB6-84ED-FB08-5B19-86DA86176D14}"/>
          </ac:spMkLst>
        </pc:spChg>
        <pc:spChg chg="add mod">
          <ac:chgData name="KAM Ming Hin" userId="659f6afb-e71b-4d8c-b446-32b170789a7e" providerId="ADAL" clId="{C86A62B0-A60C-4A15-934F-292A7C740F4A}" dt="2024-07-14T02:53:44.082" v="2456" actId="164"/>
          <ac:spMkLst>
            <pc:docMk/>
            <pc:sldMk cId="2457960636" sldId="257"/>
            <ac:spMk id="21" creationId="{8C96F9BB-BE2C-14CA-87E2-1D7876D42EB6}"/>
          </ac:spMkLst>
        </pc:spChg>
        <pc:spChg chg="add mod">
          <ac:chgData name="KAM Ming Hin" userId="659f6afb-e71b-4d8c-b446-32b170789a7e" providerId="ADAL" clId="{C86A62B0-A60C-4A15-934F-292A7C740F4A}" dt="2024-07-14T02:53:58.683" v="2460" actId="1076"/>
          <ac:spMkLst>
            <pc:docMk/>
            <pc:sldMk cId="2457960636" sldId="257"/>
            <ac:spMk id="23" creationId="{9903C113-9236-E858-94BE-19284E33708B}"/>
          </ac:spMkLst>
        </pc:spChg>
        <pc:grpChg chg="add mod">
          <ac:chgData name="KAM Ming Hin" userId="659f6afb-e71b-4d8c-b446-32b170789a7e" providerId="ADAL" clId="{C86A62B0-A60C-4A15-934F-292A7C740F4A}" dt="2024-07-14T02:53:58.683" v="2460" actId="1076"/>
          <ac:grpSpMkLst>
            <pc:docMk/>
            <pc:sldMk cId="2457960636" sldId="257"/>
            <ac:grpSpMk id="25" creationId="{2C4B635D-71CD-DD2B-0B35-6038EA78938B}"/>
          </ac:grpSpMkLst>
        </pc:grpChg>
        <pc:graphicFrameChg chg="add del mod">
          <ac:chgData name="KAM Ming Hin" userId="659f6afb-e71b-4d8c-b446-32b170789a7e" providerId="ADAL" clId="{C86A62B0-A60C-4A15-934F-292A7C740F4A}" dt="2024-07-13T15:49:18.109" v="616"/>
          <ac:graphicFrameMkLst>
            <pc:docMk/>
            <pc:sldMk cId="2457960636" sldId="257"/>
            <ac:graphicFrameMk id="9" creationId="{32BFA829-2945-35FB-8512-4B47227E4249}"/>
          </ac:graphicFrameMkLst>
        </pc:graphicFrameChg>
        <pc:graphicFrameChg chg="add del mod">
          <ac:chgData name="KAM Ming Hin" userId="659f6afb-e71b-4d8c-b446-32b170789a7e" providerId="ADAL" clId="{C86A62B0-A60C-4A15-934F-292A7C740F4A}" dt="2024-07-13T16:27:17.937" v="1335" actId="21"/>
          <ac:graphicFrameMkLst>
            <pc:docMk/>
            <pc:sldMk cId="2457960636" sldId="257"/>
            <ac:graphicFrameMk id="10" creationId="{F6CFF21D-EE98-6567-A0CE-BD6611894A5F}"/>
          </ac:graphicFrameMkLst>
        </pc:graphicFrameChg>
        <pc:picChg chg="add mod modCrop">
          <ac:chgData name="KAM Ming Hin" userId="659f6afb-e71b-4d8c-b446-32b170789a7e" providerId="ADAL" clId="{C86A62B0-A60C-4A15-934F-292A7C740F4A}" dt="2024-07-14T02:53:44.082" v="2456" actId="164"/>
          <ac:picMkLst>
            <pc:docMk/>
            <pc:sldMk cId="2457960636" sldId="257"/>
            <ac:picMk id="11" creationId="{7A523D75-4FC2-C203-34BF-3EE12651C840}"/>
          </ac:picMkLst>
        </pc:picChg>
        <pc:picChg chg="add del mod">
          <ac:chgData name="KAM Ming Hin" userId="659f6afb-e71b-4d8c-b446-32b170789a7e" providerId="ADAL" clId="{C86A62B0-A60C-4A15-934F-292A7C740F4A}" dt="2024-07-14T02:52:48.388" v="2445" actId="478"/>
          <ac:picMkLst>
            <pc:docMk/>
            <pc:sldMk cId="2457960636" sldId="257"/>
            <ac:picMk id="22" creationId="{C099C932-9EE4-8C31-B3F5-A1F16FD98259}"/>
          </ac:picMkLst>
        </pc:picChg>
        <pc:picChg chg="add mod">
          <ac:chgData name="KAM Ming Hin" userId="659f6afb-e71b-4d8c-b446-32b170789a7e" providerId="ADAL" clId="{C86A62B0-A60C-4A15-934F-292A7C740F4A}" dt="2024-07-14T02:53:58.683" v="2460" actId="1076"/>
          <ac:picMkLst>
            <pc:docMk/>
            <pc:sldMk cId="2457960636" sldId="257"/>
            <ac:picMk id="24" creationId="{FBA778A0-0995-4AE3-BAD7-D215BE15E6FE}"/>
          </ac:picMkLst>
        </pc:picChg>
        <pc:cxnChg chg="add mod">
          <ac:chgData name="KAM Ming Hin" userId="659f6afb-e71b-4d8c-b446-32b170789a7e" providerId="ADAL" clId="{C86A62B0-A60C-4A15-934F-292A7C740F4A}" dt="2024-07-14T02:53:44.082" v="2456" actId="164"/>
          <ac:cxnSpMkLst>
            <pc:docMk/>
            <pc:sldMk cId="2457960636" sldId="257"/>
            <ac:cxnSpMk id="16" creationId="{B21B8EF9-D9BC-86B8-576C-B50C1B656F44}"/>
          </ac:cxnSpMkLst>
        </pc:cxnChg>
      </pc:sldChg>
      <pc:sldChg chg="addSp delSp modSp new del mod">
        <pc:chgData name="KAM Ming Hin" userId="659f6afb-e71b-4d8c-b446-32b170789a7e" providerId="ADAL" clId="{C86A62B0-A60C-4A15-934F-292A7C740F4A}" dt="2024-07-13T18:00:26.913" v="2444" actId="47"/>
        <pc:sldMkLst>
          <pc:docMk/>
          <pc:sldMk cId="2609194741" sldId="258"/>
        </pc:sldMkLst>
        <pc:spChg chg="del">
          <ac:chgData name="KAM Ming Hin" userId="659f6afb-e71b-4d8c-b446-32b170789a7e" providerId="ADAL" clId="{C86A62B0-A60C-4A15-934F-292A7C740F4A}" dt="2024-07-13T16:27:07.858" v="1334" actId="478"/>
          <ac:spMkLst>
            <pc:docMk/>
            <pc:sldMk cId="2609194741" sldId="258"/>
            <ac:spMk id="2" creationId="{9E91B0E0-66FF-6A8E-BDA6-2E6237CEE81B}"/>
          </ac:spMkLst>
        </pc:spChg>
        <pc:spChg chg="del">
          <ac:chgData name="KAM Ming Hin" userId="659f6afb-e71b-4d8c-b446-32b170789a7e" providerId="ADAL" clId="{C86A62B0-A60C-4A15-934F-292A7C740F4A}" dt="2024-07-13T16:27:05.404" v="1333" actId="478"/>
          <ac:spMkLst>
            <pc:docMk/>
            <pc:sldMk cId="2609194741" sldId="258"/>
            <ac:spMk id="3" creationId="{8C1E89A3-0C5B-A45D-4613-5E6F2053A27E}"/>
          </ac:spMkLst>
        </pc:spChg>
        <pc:spChg chg="add mod">
          <ac:chgData name="KAM Ming Hin" userId="659f6afb-e71b-4d8c-b446-32b170789a7e" providerId="ADAL" clId="{C86A62B0-A60C-4A15-934F-292A7C740F4A}" dt="2024-07-13T16:27:02.925" v="1332"/>
          <ac:spMkLst>
            <pc:docMk/>
            <pc:sldMk cId="2609194741" sldId="258"/>
            <ac:spMk id="4" creationId="{ECD9DE80-D383-8B16-2025-46509857771E}"/>
          </ac:spMkLst>
        </pc:spChg>
        <pc:spChg chg="add mod">
          <ac:chgData name="KAM Ming Hin" userId="659f6afb-e71b-4d8c-b446-32b170789a7e" providerId="ADAL" clId="{C86A62B0-A60C-4A15-934F-292A7C740F4A}" dt="2024-07-13T16:27:02.925" v="1332"/>
          <ac:spMkLst>
            <pc:docMk/>
            <pc:sldMk cId="2609194741" sldId="258"/>
            <ac:spMk id="5" creationId="{8F935175-5032-3060-D39F-0AA5E06A47AE}"/>
          </ac:spMkLst>
        </pc:spChg>
        <pc:spChg chg="add del mod">
          <ac:chgData name="KAM Ming Hin" userId="659f6afb-e71b-4d8c-b446-32b170789a7e" providerId="ADAL" clId="{C86A62B0-A60C-4A15-934F-292A7C740F4A}" dt="2024-07-13T17:38:42.622" v="1999" actId="21"/>
          <ac:spMkLst>
            <pc:docMk/>
            <pc:sldMk cId="2609194741" sldId="258"/>
            <ac:spMk id="8" creationId="{1C728982-EAAB-D365-7AED-36BF58E129AB}"/>
          </ac:spMkLst>
        </pc:spChg>
        <pc:graphicFrameChg chg="add del mod">
          <ac:chgData name="KAM Ming Hin" userId="659f6afb-e71b-4d8c-b446-32b170789a7e" providerId="ADAL" clId="{C86A62B0-A60C-4A15-934F-292A7C740F4A}" dt="2024-07-13T17:38:42.622" v="1999" actId="21"/>
          <ac:graphicFrameMkLst>
            <pc:docMk/>
            <pc:sldMk cId="2609194741" sldId="258"/>
            <ac:graphicFrameMk id="10" creationId="{F6CFF21D-EE98-6567-A0CE-BD6611894A5F}"/>
          </ac:graphicFrameMkLst>
        </pc:graphicFrameChg>
      </pc:sldChg>
      <pc:sldChg chg="addSp delSp modSp add mod">
        <pc:chgData name="KAM Ming Hin" userId="659f6afb-e71b-4d8c-b446-32b170789a7e" providerId="ADAL" clId="{C86A62B0-A60C-4A15-934F-292A7C740F4A}" dt="2024-07-14T13:19:19.094" v="4508" actId="1076"/>
        <pc:sldMkLst>
          <pc:docMk/>
          <pc:sldMk cId="3987607102" sldId="259"/>
        </pc:sldMkLst>
        <pc:spChg chg="add mod">
          <ac:chgData name="KAM Ming Hin" userId="659f6afb-e71b-4d8c-b446-32b170789a7e" providerId="ADAL" clId="{C86A62B0-A60C-4A15-934F-292A7C740F4A}" dt="2024-07-14T12:32:45.064" v="2943" actId="1076"/>
          <ac:spMkLst>
            <pc:docMk/>
            <pc:sldMk cId="3987607102" sldId="259"/>
            <ac:spMk id="2" creationId="{CE5D96D4-FBAD-4CF7-F384-366D18515468}"/>
          </ac:spMkLst>
        </pc:spChg>
        <pc:spChg chg="mod">
          <ac:chgData name="KAM Ming Hin" userId="659f6afb-e71b-4d8c-b446-32b170789a7e" providerId="ADAL" clId="{C86A62B0-A60C-4A15-934F-292A7C740F4A}" dt="2024-07-14T13:19:16.302" v="4507" actId="20577"/>
          <ac:spMkLst>
            <pc:docMk/>
            <pc:sldMk cId="3987607102" sldId="259"/>
            <ac:spMk id="7" creationId="{F09ACA7F-922E-5738-7843-1245504BD4D0}"/>
          </ac:spMkLst>
        </pc:spChg>
        <pc:spChg chg="add mod">
          <ac:chgData name="KAM Ming Hin" userId="659f6afb-e71b-4d8c-b446-32b170789a7e" providerId="ADAL" clId="{C86A62B0-A60C-4A15-934F-292A7C740F4A}" dt="2024-07-14T13:19:19.094" v="4508" actId="1076"/>
          <ac:spMkLst>
            <pc:docMk/>
            <pc:sldMk cId="3987607102" sldId="259"/>
            <ac:spMk id="8" creationId="{1C728982-EAAB-D365-7AED-36BF58E129AB}"/>
          </ac:spMkLst>
        </pc:spChg>
        <pc:graphicFrameChg chg="add mod">
          <ac:chgData name="KAM Ming Hin" userId="659f6afb-e71b-4d8c-b446-32b170789a7e" providerId="ADAL" clId="{C86A62B0-A60C-4A15-934F-292A7C740F4A}" dt="2024-07-14T12:32:43.547" v="2942" actId="1076"/>
          <ac:graphicFrameMkLst>
            <pc:docMk/>
            <pc:sldMk cId="3987607102" sldId="259"/>
            <ac:graphicFrameMk id="10" creationId="{F6CFF21D-EE98-6567-A0CE-BD6611894A5F}"/>
          </ac:graphicFrameMkLst>
        </pc:graphicFrameChg>
        <pc:picChg chg="del mod">
          <ac:chgData name="KAM Ming Hin" userId="659f6afb-e71b-4d8c-b446-32b170789a7e" providerId="ADAL" clId="{C86A62B0-A60C-4A15-934F-292A7C740F4A}" dt="2024-07-13T17:38:18.326" v="1998" actId="478"/>
          <ac:picMkLst>
            <pc:docMk/>
            <pc:sldMk cId="3987607102" sldId="259"/>
            <ac:picMk id="11" creationId="{7A523D75-4FC2-C203-34BF-3EE12651C840}"/>
          </ac:picMkLst>
        </pc:picChg>
      </pc:sldChg>
      <pc:sldChg chg="new del">
        <pc:chgData name="KAM Ming Hin" userId="659f6afb-e71b-4d8c-b446-32b170789a7e" providerId="ADAL" clId="{C86A62B0-A60C-4A15-934F-292A7C740F4A}" dt="2024-07-14T12:40:44.869" v="3033" actId="47"/>
        <pc:sldMkLst>
          <pc:docMk/>
          <pc:sldMk cId="626398081" sldId="260"/>
        </pc:sldMkLst>
      </pc:sldChg>
      <pc:sldChg chg="delSp add del mod ord modNotesTx">
        <pc:chgData name="KAM Ming Hin" userId="659f6afb-e71b-4d8c-b446-32b170789a7e" providerId="ADAL" clId="{C86A62B0-A60C-4A15-934F-292A7C740F4A}" dt="2024-07-14T12:31:38.255" v="2941" actId="2696"/>
        <pc:sldMkLst>
          <pc:docMk/>
          <pc:sldMk cId="916623895" sldId="260"/>
        </pc:sldMkLst>
        <pc:spChg chg="del">
          <ac:chgData name="KAM Ming Hin" userId="659f6afb-e71b-4d8c-b446-32b170789a7e" providerId="ADAL" clId="{C86A62B0-A60C-4A15-934F-292A7C740F4A}" dt="2024-07-14T12:30:06.938" v="2938" actId="478"/>
          <ac:spMkLst>
            <pc:docMk/>
            <pc:sldMk cId="916623895" sldId="260"/>
            <ac:spMk id="7" creationId="{F09ACA7F-922E-5738-7843-1245504BD4D0}"/>
          </ac:spMkLst>
        </pc:spChg>
        <pc:spChg chg="del">
          <ac:chgData name="KAM Ming Hin" userId="659f6afb-e71b-4d8c-b446-32b170789a7e" providerId="ADAL" clId="{C86A62B0-A60C-4A15-934F-292A7C740F4A}" dt="2024-07-14T12:30:08.570" v="2939" actId="478"/>
          <ac:spMkLst>
            <pc:docMk/>
            <pc:sldMk cId="916623895" sldId="260"/>
            <ac:spMk id="14" creationId="{E9E22EB6-84ED-FB08-5B19-86DA86176D14}"/>
          </ac:spMkLst>
        </pc:spChg>
        <pc:spChg chg="del">
          <ac:chgData name="KAM Ming Hin" userId="659f6afb-e71b-4d8c-b446-32b170789a7e" providerId="ADAL" clId="{C86A62B0-A60C-4A15-934F-292A7C740F4A}" dt="2024-07-14T12:30:08.570" v="2939" actId="478"/>
          <ac:spMkLst>
            <pc:docMk/>
            <pc:sldMk cId="916623895" sldId="260"/>
            <ac:spMk id="23" creationId="{9903C113-9236-E858-94BE-19284E33708B}"/>
          </ac:spMkLst>
        </pc:spChg>
        <pc:grpChg chg="del">
          <ac:chgData name="KAM Ming Hin" userId="659f6afb-e71b-4d8c-b446-32b170789a7e" providerId="ADAL" clId="{C86A62B0-A60C-4A15-934F-292A7C740F4A}" dt="2024-07-14T12:30:08.570" v="2939" actId="478"/>
          <ac:grpSpMkLst>
            <pc:docMk/>
            <pc:sldMk cId="916623895" sldId="260"/>
            <ac:grpSpMk id="25" creationId="{2C4B635D-71CD-DD2B-0B35-6038EA78938B}"/>
          </ac:grpSpMkLst>
        </pc:grpChg>
        <pc:picChg chg="del">
          <ac:chgData name="KAM Ming Hin" userId="659f6afb-e71b-4d8c-b446-32b170789a7e" providerId="ADAL" clId="{C86A62B0-A60C-4A15-934F-292A7C740F4A}" dt="2024-07-14T12:30:08.570" v="2939" actId="478"/>
          <ac:picMkLst>
            <pc:docMk/>
            <pc:sldMk cId="916623895" sldId="260"/>
            <ac:picMk id="24" creationId="{FBA778A0-0995-4AE3-BAD7-D215BE15E6FE}"/>
          </ac:picMkLst>
        </pc:picChg>
      </pc:sldChg>
      <pc:sldChg chg="addSp delSp modSp add mod">
        <pc:chgData name="KAM Ming Hin" userId="659f6afb-e71b-4d8c-b446-32b170789a7e" providerId="ADAL" clId="{C86A62B0-A60C-4A15-934F-292A7C740F4A}" dt="2024-07-14T13:10:46.191" v="4463" actId="478"/>
        <pc:sldMkLst>
          <pc:docMk/>
          <pc:sldMk cId="223885094" sldId="261"/>
        </pc:sldMkLst>
        <pc:spChg chg="del">
          <ac:chgData name="KAM Ming Hin" userId="659f6afb-e71b-4d8c-b446-32b170789a7e" providerId="ADAL" clId="{C86A62B0-A60C-4A15-934F-292A7C740F4A}" dt="2024-07-14T12:41:11.646" v="3129" actId="478"/>
          <ac:spMkLst>
            <pc:docMk/>
            <pc:sldMk cId="223885094" sldId="261"/>
            <ac:spMk id="2" creationId="{CE5D96D4-FBAD-4CF7-F384-366D18515468}"/>
          </ac:spMkLst>
        </pc:spChg>
        <pc:spChg chg="add mod">
          <ac:chgData name="KAM Ming Hin" userId="659f6afb-e71b-4d8c-b446-32b170789a7e" providerId="ADAL" clId="{C86A62B0-A60C-4A15-934F-292A7C740F4A}" dt="2024-07-14T13:10:44.109" v="4462" actId="1076"/>
          <ac:spMkLst>
            <pc:docMk/>
            <pc:sldMk cId="223885094" sldId="261"/>
            <ac:spMk id="3" creationId="{787922A5-25BE-95E6-8297-BA78B0E0EFFF}"/>
          </ac:spMkLst>
        </pc:spChg>
        <pc:spChg chg="mod">
          <ac:chgData name="KAM Ming Hin" userId="659f6afb-e71b-4d8c-b446-32b170789a7e" providerId="ADAL" clId="{C86A62B0-A60C-4A15-934F-292A7C740F4A}" dt="2024-07-14T12:40:59.700" v="3097" actId="20577"/>
          <ac:spMkLst>
            <pc:docMk/>
            <pc:sldMk cId="223885094" sldId="261"/>
            <ac:spMk id="4" creationId="{50A1BA9A-C3CC-F48E-AEE1-116529156EA3}"/>
          </ac:spMkLst>
        </pc:spChg>
        <pc:spChg chg="del mod">
          <ac:chgData name="KAM Ming Hin" userId="659f6afb-e71b-4d8c-b446-32b170789a7e" providerId="ADAL" clId="{C86A62B0-A60C-4A15-934F-292A7C740F4A}" dt="2024-07-14T13:10:46.191" v="4463" actId="478"/>
          <ac:spMkLst>
            <pc:docMk/>
            <pc:sldMk cId="223885094" sldId="261"/>
            <ac:spMk id="5" creationId="{901CE548-5AD8-ED97-9857-4A69845E9A0B}"/>
          </ac:spMkLst>
        </pc:spChg>
        <pc:spChg chg="add mod">
          <ac:chgData name="KAM Ming Hin" userId="659f6afb-e71b-4d8c-b446-32b170789a7e" providerId="ADAL" clId="{C86A62B0-A60C-4A15-934F-292A7C740F4A}" dt="2024-07-14T13:10:44.109" v="4462" actId="1076"/>
          <ac:spMkLst>
            <pc:docMk/>
            <pc:sldMk cId="223885094" sldId="261"/>
            <ac:spMk id="6" creationId="{69D75088-1F5A-75E2-56A1-47862F74059B}"/>
          </ac:spMkLst>
        </pc:spChg>
        <pc:spChg chg="del">
          <ac:chgData name="KAM Ming Hin" userId="659f6afb-e71b-4d8c-b446-32b170789a7e" providerId="ADAL" clId="{C86A62B0-A60C-4A15-934F-292A7C740F4A}" dt="2024-07-14T12:41:11.646" v="3129" actId="478"/>
          <ac:spMkLst>
            <pc:docMk/>
            <pc:sldMk cId="223885094" sldId="261"/>
            <ac:spMk id="7" creationId="{F09ACA7F-922E-5738-7843-1245504BD4D0}"/>
          </ac:spMkLst>
        </pc:spChg>
        <pc:spChg chg="del">
          <ac:chgData name="KAM Ming Hin" userId="659f6afb-e71b-4d8c-b446-32b170789a7e" providerId="ADAL" clId="{C86A62B0-A60C-4A15-934F-292A7C740F4A}" dt="2024-07-14T12:41:11.646" v="3129" actId="478"/>
          <ac:spMkLst>
            <pc:docMk/>
            <pc:sldMk cId="223885094" sldId="261"/>
            <ac:spMk id="8" creationId="{1C728982-EAAB-D365-7AED-36BF58E129AB}"/>
          </ac:spMkLst>
        </pc:spChg>
        <pc:spChg chg="add mod">
          <ac:chgData name="KAM Ming Hin" userId="659f6afb-e71b-4d8c-b446-32b170789a7e" providerId="ADAL" clId="{C86A62B0-A60C-4A15-934F-292A7C740F4A}" dt="2024-07-14T13:10:44.109" v="4462" actId="1076"/>
          <ac:spMkLst>
            <pc:docMk/>
            <pc:sldMk cId="223885094" sldId="261"/>
            <ac:spMk id="9" creationId="{D8A7E83B-A3B0-4D27-1AEC-3E2D38CF9B07}"/>
          </ac:spMkLst>
        </pc:spChg>
        <pc:spChg chg="add mod">
          <ac:chgData name="KAM Ming Hin" userId="659f6afb-e71b-4d8c-b446-32b170789a7e" providerId="ADAL" clId="{C86A62B0-A60C-4A15-934F-292A7C740F4A}" dt="2024-07-14T13:10:44.109" v="4462" actId="1076"/>
          <ac:spMkLst>
            <pc:docMk/>
            <pc:sldMk cId="223885094" sldId="261"/>
            <ac:spMk id="11" creationId="{F76556D0-5544-A37A-FD30-6CF453F5F68F}"/>
          </ac:spMkLst>
        </pc:spChg>
        <pc:spChg chg="add del">
          <ac:chgData name="KAM Ming Hin" userId="659f6afb-e71b-4d8c-b446-32b170789a7e" providerId="ADAL" clId="{C86A62B0-A60C-4A15-934F-292A7C740F4A}" dt="2024-07-14T13:10:06.300" v="4448" actId="478"/>
          <ac:spMkLst>
            <pc:docMk/>
            <pc:sldMk cId="223885094" sldId="261"/>
            <ac:spMk id="12" creationId="{24D55FD2-F5B7-B01B-E179-151BCF971E20}"/>
          </ac:spMkLst>
        </pc:spChg>
        <pc:spChg chg="add mod">
          <ac:chgData name="KAM Ming Hin" userId="659f6afb-e71b-4d8c-b446-32b170789a7e" providerId="ADAL" clId="{C86A62B0-A60C-4A15-934F-292A7C740F4A}" dt="2024-07-14T13:10:44.109" v="4462" actId="1076"/>
          <ac:spMkLst>
            <pc:docMk/>
            <pc:sldMk cId="223885094" sldId="261"/>
            <ac:spMk id="13" creationId="{3F3B6AFB-5281-3FB5-AB92-E3CC488EAA4B}"/>
          </ac:spMkLst>
        </pc:spChg>
        <pc:graphicFrameChg chg="del">
          <ac:chgData name="KAM Ming Hin" userId="659f6afb-e71b-4d8c-b446-32b170789a7e" providerId="ADAL" clId="{C86A62B0-A60C-4A15-934F-292A7C740F4A}" dt="2024-07-14T12:41:12.983" v="3130" actId="478"/>
          <ac:graphicFrameMkLst>
            <pc:docMk/>
            <pc:sldMk cId="223885094" sldId="261"/>
            <ac:graphicFrameMk id="10" creationId="{F6CFF21D-EE98-6567-A0CE-BD6611894A5F}"/>
          </ac:graphicFrameMkLst>
        </pc:graphicFrameChg>
      </pc:sldChg>
      <pc:sldChg chg="modSp add mod">
        <pc:chgData name="KAM Ming Hin" userId="659f6afb-e71b-4d8c-b446-32b170789a7e" providerId="ADAL" clId="{C86A62B0-A60C-4A15-934F-292A7C740F4A}" dt="2024-07-14T13:18:30.509" v="4505" actId="20577"/>
        <pc:sldMkLst>
          <pc:docMk/>
          <pc:sldMk cId="3151038271" sldId="262"/>
        </pc:sldMkLst>
        <pc:spChg chg="mod">
          <ac:chgData name="KAM Ming Hin" userId="659f6afb-e71b-4d8c-b446-32b170789a7e" providerId="ADAL" clId="{C86A62B0-A60C-4A15-934F-292A7C740F4A}" dt="2024-07-14T13:18:30.509" v="4505" actId="20577"/>
          <ac:spMkLst>
            <pc:docMk/>
            <pc:sldMk cId="3151038271" sldId="262"/>
            <ac:spMk id="4" creationId="{50A1BA9A-C3CC-F48E-AEE1-116529156EA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mhkamaa_connect_ust_hk/Documents/Internship/Bank%20of%20America/Rebounce/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altLang="zh-HK" b="1" dirty="0">
                <a:solidFill>
                  <a:schemeClr val="tx1"/>
                </a:solidFill>
              </a:rPr>
              <a:t>Fed</a:t>
            </a:r>
            <a:r>
              <a:rPr lang="en-GB" altLang="zh-HK" b="1" baseline="0" dirty="0">
                <a:solidFill>
                  <a:schemeClr val="tx1"/>
                </a:solidFill>
              </a:rPr>
              <a:t> Rate Cycle with US Elections</a:t>
            </a:r>
            <a:endParaRPr lang="en-GB" altLang="zh-HK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1"/>
          <c:spPr>
            <a:solidFill>
              <a:schemeClr val="accent2"/>
            </a:solidFill>
            <a:ln>
              <a:solidFill>
                <a:srgbClr val="C00000"/>
              </a:solidFill>
            </a:ln>
            <a:effectLst/>
          </c:spPr>
          <c:invertIfNegative val="0"/>
          <c:cat>
            <c:numRef>
              <c:f>Sheet1!$A$1:$A$305</c:f>
              <c:numCache>
                <c:formatCode>yyyy\-mm\-dd</c:formatCode>
                <c:ptCount val="305"/>
                <c:pt idx="0">
                  <c:v>36192</c:v>
                </c:pt>
                <c:pt idx="1">
                  <c:v>36220</c:v>
                </c:pt>
                <c:pt idx="2">
                  <c:v>36251</c:v>
                </c:pt>
                <c:pt idx="3">
                  <c:v>36281</c:v>
                </c:pt>
                <c:pt idx="4">
                  <c:v>36312</c:v>
                </c:pt>
                <c:pt idx="5">
                  <c:v>36342</c:v>
                </c:pt>
                <c:pt idx="6">
                  <c:v>36373</c:v>
                </c:pt>
                <c:pt idx="7">
                  <c:v>36404</c:v>
                </c:pt>
                <c:pt idx="8">
                  <c:v>36434</c:v>
                </c:pt>
                <c:pt idx="9">
                  <c:v>36465</c:v>
                </c:pt>
                <c:pt idx="10">
                  <c:v>36495</c:v>
                </c:pt>
                <c:pt idx="11">
                  <c:v>36526</c:v>
                </c:pt>
                <c:pt idx="12">
                  <c:v>36557</c:v>
                </c:pt>
                <c:pt idx="13">
                  <c:v>36586</c:v>
                </c:pt>
                <c:pt idx="14">
                  <c:v>36617</c:v>
                </c:pt>
                <c:pt idx="15">
                  <c:v>36647</c:v>
                </c:pt>
                <c:pt idx="16">
                  <c:v>36678</c:v>
                </c:pt>
                <c:pt idx="17">
                  <c:v>36708</c:v>
                </c:pt>
                <c:pt idx="18">
                  <c:v>36739</c:v>
                </c:pt>
                <c:pt idx="19">
                  <c:v>36770</c:v>
                </c:pt>
                <c:pt idx="20">
                  <c:v>36800</c:v>
                </c:pt>
                <c:pt idx="21">
                  <c:v>36831</c:v>
                </c:pt>
                <c:pt idx="22">
                  <c:v>36861</c:v>
                </c:pt>
                <c:pt idx="23">
                  <c:v>36892</c:v>
                </c:pt>
                <c:pt idx="24">
                  <c:v>36923</c:v>
                </c:pt>
                <c:pt idx="25">
                  <c:v>36951</c:v>
                </c:pt>
                <c:pt idx="26">
                  <c:v>36982</c:v>
                </c:pt>
                <c:pt idx="27">
                  <c:v>37012</c:v>
                </c:pt>
                <c:pt idx="28">
                  <c:v>37043</c:v>
                </c:pt>
                <c:pt idx="29">
                  <c:v>37073</c:v>
                </c:pt>
                <c:pt idx="30">
                  <c:v>37104</c:v>
                </c:pt>
                <c:pt idx="31">
                  <c:v>37135</c:v>
                </c:pt>
                <c:pt idx="32">
                  <c:v>37165</c:v>
                </c:pt>
                <c:pt idx="33">
                  <c:v>37196</c:v>
                </c:pt>
                <c:pt idx="34">
                  <c:v>37226</c:v>
                </c:pt>
                <c:pt idx="35">
                  <c:v>37257</c:v>
                </c:pt>
                <c:pt idx="36">
                  <c:v>37288</c:v>
                </c:pt>
                <c:pt idx="37">
                  <c:v>37316</c:v>
                </c:pt>
                <c:pt idx="38">
                  <c:v>37347</c:v>
                </c:pt>
                <c:pt idx="39">
                  <c:v>37377</c:v>
                </c:pt>
                <c:pt idx="40">
                  <c:v>37408</c:v>
                </c:pt>
                <c:pt idx="41">
                  <c:v>37438</c:v>
                </c:pt>
                <c:pt idx="42">
                  <c:v>37469</c:v>
                </c:pt>
                <c:pt idx="43">
                  <c:v>37500</c:v>
                </c:pt>
                <c:pt idx="44">
                  <c:v>37530</c:v>
                </c:pt>
                <c:pt idx="45">
                  <c:v>37561</c:v>
                </c:pt>
                <c:pt idx="46">
                  <c:v>37591</c:v>
                </c:pt>
                <c:pt idx="47">
                  <c:v>37622</c:v>
                </c:pt>
                <c:pt idx="48">
                  <c:v>37653</c:v>
                </c:pt>
                <c:pt idx="49">
                  <c:v>37681</c:v>
                </c:pt>
                <c:pt idx="50">
                  <c:v>37712</c:v>
                </c:pt>
                <c:pt idx="51">
                  <c:v>37742</c:v>
                </c:pt>
                <c:pt idx="52">
                  <c:v>37773</c:v>
                </c:pt>
                <c:pt idx="53">
                  <c:v>37803</c:v>
                </c:pt>
                <c:pt idx="54">
                  <c:v>37834</c:v>
                </c:pt>
                <c:pt idx="55">
                  <c:v>37865</c:v>
                </c:pt>
                <c:pt idx="56">
                  <c:v>37895</c:v>
                </c:pt>
                <c:pt idx="57">
                  <c:v>37926</c:v>
                </c:pt>
                <c:pt idx="58">
                  <c:v>37956</c:v>
                </c:pt>
                <c:pt idx="59">
                  <c:v>37987</c:v>
                </c:pt>
                <c:pt idx="60">
                  <c:v>38018</c:v>
                </c:pt>
                <c:pt idx="61">
                  <c:v>38047</c:v>
                </c:pt>
                <c:pt idx="62">
                  <c:v>38078</c:v>
                </c:pt>
                <c:pt idx="63">
                  <c:v>38108</c:v>
                </c:pt>
                <c:pt idx="64">
                  <c:v>38139</c:v>
                </c:pt>
                <c:pt idx="65">
                  <c:v>38169</c:v>
                </c:pt>
                <c:pt idx="66">
                  <c:v>38200</c:v>
                </c:pt>
                <c:pt idx="67">
                  <c:v>38231</c:v>
                </c:pt>
                <c:pt idx="68">
                  <c:v>38261</c:v>
                </c:pt>
                <c:pt idx="69">
                  <c:v>38292</c:v>
                </c:pt>
                <c:pt idx="70">
                  <c:v>38322</c:v>
                </c:pt>
                <c:pt idx="71">
                  <c:v>38353</c:v>
                </c:pt>
                <c:pt idx="72">
                  <c:v>38384</c:v>
                </c:pt>
                <c:pt idx="73">
                  <c:v>38412</c:v>
                </c:pt>
                <c:pt idx="74">
                  <c:v>38443</c:v>
                </c:pt>
                <c:pt idx="75">
                  <c:v>38473</c:v>
                </c:pt>
                <c:pt idx="76">
                  <c:v>38504</c:v>
                </c:pt>
                <c:pt idx="77">
                  <c:v>38534</c:v>
                </c:pt>
                <c:pt idx="78">
                  <c:v>38565</c:v>
                </c:pt>
                <c:pt idx="79">
                  <c:v>38596</c:v>
                </c:pt>
                <c:pt idx="80">
                  <c:v>38626</c:v>
                </c:pt>
                <c:pt idx="81">
                  <c:v>38657</c:v>
                </c:pt>
                <c:pt idx="82">
                  <c:v>38687</c:v>
                </c:pt>
                <c:pt idx="83">
                  <c:v>38718</c:v>
                </c:pt>
                <c:pt idx="84">
                  <c:v>38749</c:v>
                </c:pt>
                <c:pt idx="85">
                  <c:v>38777</c:v>
                </c:pt>
                <c:pt idx="86">
                  <c:v>38808</c:v>
                </c:pt>
                <c:pt idx="87">
                  <c:v>38838</c:v>
                </c:pt>
                <c:pt idx="88">
                  <c:v>38869</c:v>
                </c:pt>
                <c:pt idx="89">
                  <c:v>38899</c:v>
                </c:pt>
                <c:pt idx="90">
                  <c:v>38930</c:v>
                </c:pt>
                <c:pt idx="91">
                  <c:v>38961</c:v>
                </c:pt>
                <c:pt idx="92">
                  <c:v>38991</c:v>
                </c:pt>
                <c:pt idx="93">
                  <c:v>39022</c:v>
                </c:pt>
                <c:pt idx="94">
                  <c:v>39052</c:v>
                </c:pt>
                <c:pt idx="95">
                  <c:v>39083</c:v>
                </c:pt>
                <c:pt idx="96">
                  <c:v>39114</c:v>
                </c:pt>
                <c:pt idx="97">
                  <c:v>39142</c:v>
                </c:pt>
                <c:pt idx="98">
                  <c:v>39173</c:v>
                </c:pt>
                <c:pt idx="99">
                  <c:v>39203</c:v>
                </c:pt>
                <c:pt idx="100">
                  <c:v>39234</c:v>
                </c:pt>
                <c:pt idx="101">
                  <c:v>39264</c:v>
                </c:pt>
                <c:pt idx="102">
                  <c:v>39295</c:v>
                </c:pt>
                <c:pt idx="103">
                  <c:v>39326</c:v>
                </c:pt>
                <c:pt idx="104">
                  <c:v>39356</c:v>
                </c:pt>
                <c:pt idx="105">
                  <c:v>39387</c:v>
                </c:pt>
                <c:pt idx="106">
                  <c:v>39417</c:v>
                </c:pt>
                <c:pt idx="107">
                  <c:v>39448</c:v>
                </c:pt>
                <c:pt idx="108">
                  <c:v>39479</c:v>
                </c:pt>
                <c:pt idx="109">
                  <c:v>39508</c:v>
                </c:pt>
                <c:pt idx="110">
                  <c:v>39539</c:v>
                </c:pt>
                <c:pt idx="111">
                  <c:v>39569</c:v>
                </c:pt>
                <c:pt idx="112">
                  <c:v>39600</c:v>
                </c:pt>
                <c:pt idx="113">
                  <c:v>39630</c:v>
                </c:pt>
                <c:pt idx="114">
                  <c:v>39661</c:v>
                </c:pt>
                <c:pt idx="115">
                  <c:v>39692</c:v>
                </c:pt>
                <c:pt idx="116">
                  <c:v>39722</c:v>
                </c:pt>
                <c:pt idx="117">
                  <c:v>39753</c:v>
                </c:pt>
                <c:pt idx="118">
                  <c:v>39783</c:v>
                </c:pt>
                <c:pt idx="119">
                  <c:v>39814</c:v>
                </c:pt>
                <c:pt idx="120">
                  <c:v>39845</c:v>
                </c:pt>
                <c:pt idx="121">
                  <c:v>39873</c:v>
                </c:pt>
                <c:pt idx="122">
                  <c:v>39904</c:v>
                </c:pt>
                <c:pt idx="123">
                  <c:v>39934</c:v>
                </c:pt>
                <c:pt idx="124">
                  <c:v>39965</c:v>
                </c:pt>
                <c:pt idx="125">
                  <c:v>39995</c:v>
                </c:pt>
                <c:pt idx="126">
                  <c:v>40026</c:v>
                </c:pt>
                <c:pt idx="127">
                  <c:v>40057</c:v>
                </c:pt>
                <c:pt idx="128">
                  <c:v>40087</c:v>
                </c:pt>
                <c:pt idx="129">
                  <c:v>40118</c:v>
                </c:pt>
                <c:pt idx="130">
                  <c:v>40148</c:v>
                </c:pt>
                <c:pt idx="131">
                  <c:v>40179</c:v>
                </c:pt>
                <c:pt idx="132">
                  <c:v>40210</c:v>
                </c:pt>
                <c:pt idx="133">
                  <c:v>40238</c:v>
                </c:pt>
                <c:pt idx="134">
                  <c:v>40269</c:v>
                </c:pt>
                <c:pt idx="135">
                  <c:v>40299</c:v>
                </c:pt>
                <c:pt idx="136">
                  <c:v>40330</c:v>
                </c:pt>
                <c:pt idx="137">
                  <c:v>40360</c:v>
                </c:pt>
                <c:pt idx="138">
                  <c:v>40391</c:v>
                </c:pt>
                <c:pt idx="139">
                  <c:v>40422</c:v>
                </c:pt>
                <c:pt idx="140">
                  <c:v>40452</c:v>
                </c:pt>
                <c:pt idx="141">
                  <c:v>40483</c:v>
                </c:pt>
                <c:pt idx="142">
                  <c:v>40513</c:v>
                </c:pt>
                <c:pt idx="143">
                  <c:v>40544</c:v>
                </c:pt>
                <c:pt idx="144">
                  <c:v>40575</c:v>
                </c:pt>
                <c:pt idx="145">
                  <c:v>40603</c:v>
                </c:pt>
                <c:pt idx="146">
                  <c:v>40634</c:v>
                </c:pt>
                <c:pt idx="147">
                  <c:v>40664</c:v>
                </c:pt>
                <c:pt idx="148">
                  <c:v>40695</c:v>
                </c:pt>
                <c:pt idx="149">
                  <c:v>40725</c:v>
                </c:pt>
                <c:pt idx="150">
                  <c:v>40756</c:v>
                </c:pt>
                <c:pt idx="151">
                  <c:v>40787</c:v>
                </c:pt>
                <c:pt idx="152">
                  <c:v>40817</c:v>
                </c:pt>
                <c:pt idx="153">
                  <c:v>40848</c:v>
                </c:pt>
                <c:pt idx="154">
                  <c:v>40878</c:v>
                </c:pt>
                <c:pt idx="155">
                  <c:v>40909</c:v>
                </c:pt>
                <c:pt idx="156">
                  <c:v>40940</c:v>
                </c:pt>
                <c:pt idx="157">
                  <c:v>40969</c:v>
                </c:pt>
                <c:pt idx="158">
                  <c:v>41000</c:v>
                </c:pt>
                <c:pt idx="159">
                  <c:v>41030</c:v>
                </c:pt>
                <c:pt idx="160">
                  <c:v>41061</c:v>
                </c:pt>
                <c:pt idx="161">
                  <c:v>41091</c:v>
                </c:pt>
                <c:pt idx="162">
                  <c:v>41122</c:v>
                </c:pt>
                <c:pt idx="163">
                  <c:v>41153</c:v>
                </c:pt>
                <c:pt idx="164">
                  <c:v>41183</c:v>
                </c:pt>
                <c:pt idx="165">
                  <c:v>41214</c:v>
                </c:pt>
                <c:pt idx="166">
                  <c:v>41244</c:v>
                </c:pt>
                <c:pt idx="167">
                  <c:v>41275</c:v>
                </c:pt>
                <c:pt idx="168">
                  <c:v>41306</c:v>
                </c:pt>
                <c:pt idx="169">
                  <c:v>41334</c:v>
                </c:pt>
                <c:pt idx="170">
                  <c:v>41365</c:v>
                </c:pt>
                <c:pt idx="171">
                  <c:v>41395</c:v>
                </c:pt>
                <c:pt idx="172">
                  <c:v>41426</c:v>
                </c:pt>
                <c:pt idx="173">
                  <c:v>41456</c:v>
                </c:pt>
                <c:pt idx="174">
                  <c:v>41487</c:v>
                </c:pt>
                <c:pt idx="175">
                  <c:v>41518</c:v>
                </c:pt>
                <c:pt idx="176">
                  <c:v>41548</c:v>
                </c:pt>
                <c:pt idx="177">
                  <c:v>41579</c:v>
                </c:pt>
                <c:pt idx="178">
                  <c:v>41609</c:v>
                </c:pt>
                <c:pt idx="179">
                  <c:v>41640</c:v>
                </c:pt>
                <c:pt idx="180">
                  <c:v>41671</c:v>
                </c:pt>
                <c:pt idx="181">
                  <c:v>41699</c:v>
                </c:pt>
                <c:pt idx="182">
                  <c:v>41730</c:v>
                </c:pt>
                <c:pt idx="183">
                  <c:v>41760</c:v>
                </c:pt>
                <c:pt idx="184">
                  <c:v>41791</c:v>
                </c:pt>
                <c:pt idx="185">
                  <c:v>41821</c:v>
                </c:pt>
                <c:pt idx="186">
                  <c:v>41852</c:v>
                </c:pt>
                <c:pt idx="187">
                  <c:v>41883</c:v>
                </c:pt>
                <c:pt idx="188">
                  <c:v>41913</c:v>
                </c:pt>
                <c:pt idx="189">
                  <c:v>41944</c:v>
                </c:pt>
                <c:pt idx="190">
                  <c:v>41974</c:v>
                </c:pt>
                <c:pt idx="191">
                  <c:v>42005</c:v>
                </c:pt>
                <c:pt idx="192">
                  <c:v>42036</c:v>
                </c:pt>
                <c:pt idx="193">
                  <c:v>42064</c:v>
                </c:pt>
                <c:pt idx="194">
                  <c:v>42095</c:v>
                </c:pt>
                <c:pt idx="195">
                  <c:v>42125</c:v>
                </c:pt>
                <c:pt idx="196">
                  <c:v>42156</c:v>
                </c:pt>
                <c:pt idx="197">
                  <c:v>42186</c:v>
                </c:pt>
                <c:pt idx="198">
                  <c:v>42217</c:v>
                </c:pt>
                <c:pt idx="199">
                  <c:v>42248</c:v>
                </c:pt>
                <c:pt idx="200">
                  <c:v>42278</c:v>
                </c:pt>
                <c:pt idx="201">
                  <c:v>42309</c:v>
                </c:pt>
                <c:pt idx="202">
                  <c:v>42339</c:v>
                </c:pt>
                <c:pt idx="203">
                  <c:v>42370</c:v>
                </c:pt>
                <c:pt idx="204">
                  <c:v>42401</c:v>
                </c:pt>
                <c:pt idx="205">
                  <c:v>42430</c:v>
                </c:pt>
                <c:pt idx="206">
                  <c:v>42461</c:v>
                </c:pt>
                <c:pt idx="207">
                  <c:v>42491</c:v>
                </c:pt>
                <c:pt idx="208">
                  <c:v>42522</c:v>
                </c:pt>
                <c:pt idx="209">
                  <c:v>42552</c:v>
                </c:pt>
                <c:pt idx="210">
                  <c:v>42583</c:v>
                </c:pt>
                <c:pt idx="211">
                  <c:v>42614</c:v>
                </c:pt>
                <c:pt idx="212">
                  <c:v>42644</c:v>
                </c:pt>
                <c:pt idx="213">
                  <c:v>42675</c:v>
                </c:pt>
                <c:pt idx="214">
                  <c:v>42705</c:v>
                </c:pt>
                <c:pt idx="215">
                  <c:v>42736</c:v>
                </c:pt>
                <c:pt idx="216">
                  <c:v>42767</c:v>
                </c:pt>
                <c:pt idx="217">
                  <c:v>42795</c:v>
                </c:pt>
                <c:pt idx="218">
                  <c:v>42826</c:v>
                </c:pt>
                <c:pt idx="219">
                  <c:v>42856</c:v>
                </c:pt>
                <c:pt idx="220">
                  <c:v>42887</c:v>
                </c:pt>
                <c:pt idx="221">
                  <c:v>42917</c:v>
                </c:pt>
                <c:pt idx="222">
                  <c:v>42948</c:v>
                </c:pt>
                <c:pt idx="223">
                  <c:v>42979</c:v>
                </c:pt>
                <c:pt idx="224">
                  <c:v>43009</c:v>
                </c:pt>
                <c:pt idx="225">
                  <c:v>43040</c:v>
                </c:pt>
                <c:pt idx="226">
                  <c:v>43070</c:v>
                </c:pt>
                <c:pt idx="227">
                  <c:v>43101</c:v>
                </c:pt>
                <c:pt idx="228">
                  <c:v>43132</c:v>
                </c:pt>
                <c:pt idx="229">
                  <c:v>43160</c:v>
                </c:pt>
                <c:pt idx="230">
                  <c:v>43191</c:v>
                </c:pt>
                <c:pt idx="231">
                  <c:v>43221</c:v>
                </c:pt>
                <c:pt idx="232">
                  <c:v>43252</c:v>
                </c:pt>
                <c:pt idx="233">
                  <c:v>43282</c:v>
                </c:pt>
                <c:pt idx="234">
                  <c:v>43313</c:v>
                </c:pt>
                <c:pt idx="235">
                  <c:v>43344</c:v>
                </c:pt>
                <c:pt idx="236">
                  <c:v>43374</c:v>
                </c:pt>
                <c:pt idx="237">
                  <c:v>43405</c:v>
                </c:pt>
                <c:pt idx="238">
                  <c:v>43435</c:v>
                </c:pt>
                <c:pt idx="239">
                  <c:v>43466</c:v>
                </c:pt>
                <c:pt idx="240">
                  <c:v>43497</c:v>
                </c:pt>
                <c:pt idx="241">
                  <c:v>43525</c:v>
                </c:pt>
                <c:pt idx="242">
                  <c:v>43556</c:v>
                </c:pt>
                <c:pt idx="243">
                  <c:v>43586</c:v>
                </c:pt>
                <c:pt idx="244">
                  <c:v>43617</c:v>
                </c:pt>
                <c:pt idx="245">
                  <c:v>43647</c:v>
                </c:pt>
                <c:pt idx="246">
                  <c:v>43678</c:v>
                </c:pt>
                <c:pt idx="247">
                  <c:v>43709</c:v>
                </c:pt>
                <c:pt idx="248">
                  <c:v>43739</c:v>
                </c:pt>
                <c:pt idx="249">
                  <c:v>43770</c:v>
                </c:pt>
                <c:pt idx="250">
                  <c:v>43800</c:v>
                </c:pt>
                <c:pt idx="251">
                  <c:v>43831</c:v>
                </c:pt>
                <c:pt idx="252">
                  <c:v>43862</c:v>
                </c:pt>
                <c:pt idx="253">
                  <c:v>43891</c:v>
                </c:pt>
                <c:pt idx="254">
                  <c:v>43922</c:v>
                </c:pt>
                <c:pt idx="255">
                  <c:v>43952</c:v>
                </c:pt>
                <c:pt idx="256">
                  <c:v>43983</c:v>
                </c:pt>
                <c:pt idx="257">
                  <c:v>44013</c:v>
                </c:pt>
                <c:pt idx="258">
                  <c:v>44044</c:v>
                </c:pt>
                <c:pt idx="259">
                  <c:v>44075</c:v>
                </c:pt>
                <c:pt idx="260">
                  <c:v>44105</c:v>
                </c:pt>
                <c:pt idx="261">
                  <c:v>44136</c:v>
                </c:pt>
                <c:pt idx="262">
                  <c:v>44166</c:v>
                </c:pt>
                <c:pt idx="263">
                  <c:v>44197</c:v>
                </c:pt>
                <c:pt idx="264">
                  <c:v>44228</c:v>
                </c:pt>
                <c:pt idx="265">
                  <c:v>44256</c:v>
                </c:pt>
                <c:pt idx="266">
                  <c:v>44287</c:v>
                </c:pt>
                <c:pt idx="267">
                  <c:v>44317</c:v>
                </c:pt>
                <c:pt idx="268">
                  <c:v>44348</c:v>
                </c:pt>
                <c:pt idx="269">
                  <c:v>44378</c:v>
                </c:pt>
                <c:pt idx="270">
                  <c:v>44409</c:v>
                </c:pt>
                <c:pt idx="271">
                  <c:v>44440</c:v>
                </c:pt>
                <c:pt idx="272">
                  <c:v>44470</c:v>
                </c:pt>
                <c:pt idx="273">
                  <c:v>44501</c:v>
                </c:pt>
                <c:pt idx="274">
                  <c:v>44531</c:v>
                </c:pt>
                <c:pt idx="275">
                  <c:v>44562</c:v>
                </c:pt>
                <c:pt idx="276">
                  <c:v>44593</c:v>
                </c:pt>
                <c:pt idx="277">
                  <c:v>44621</c:v>
                </c:pt>
                <c:pt idx="278">
                  <c:v>44652</c:v>
                </c:pt>
                <c:pt idx="279">
                  <c:v>44682</c:v>
                </c:pt>
                <c:pt idx="280">
                  <c:v>44713</c:v>
                </c:pt>
                <c:pt idx="281">
                  <c:v>44743</c:v>
                </c:pt>
                <c:pt idx="282">
                  <c:v>44774</c:v>
                </c:pt>
                <c:pt idx="283">
                  <c:v>44805</c:v>
                </c:pt>
                <c:pt idx="284">
                  <c:v>44835</c:v>
                </c:pt>
                <c:pt idx="285">
                  <c:v>44866</c:v>
                </c:pt>
                <c:pt idx="286">
                  <c:v>44896</c:v>
                </c:pt>
                <c:pt idx="287">
                  <c:v>44927</c:v>
                </c:pt>
                <c:pt idx="288">
                  <c:v>44958</c:v>
                </c:pt>
                <c:pt idx="289">
                  <c:v>44986</c:v>
                </c:pt>
                <c:pt idx="290">
                  <c:v>45017</c:v>
                </c:pt>
                <c:pt idx="291">
                  <c:v>45047</c:v>
                </c:pt>
                <c:pt idx="292">
                  <c:v>45078</c:v>
                </c:pt>
                <c:pt idx="293">
                  <c:v>45108</c:v>
                </c:pt>
                <c:pt idx="294">
                  <c:v>45139</c:v>
                </c:pt>
                <c:pt idx="295">
                  <c:v>45170</c:v>
                </c:pt>
                <c:pt idx="296">
                  <c:v>45200</c:v>
                </c:pt>
                <c:pt idx="297">
                  <c:v>45231</c:v>
                </c:pt>
                <c:pt idx="298">
                  <c:v>45261</c:v>
                </c:pt>
                <c:pt idx="299">
                  <c:v>45292</c:v>
                </c:pt>
                <c:pt idx="300">
                  <c:v>45323</c:v>
                </c:pt>
                <c:pt idx="301">
                  <c:v>45352</c:v>
                </c:pt>
                <c:pt idx="302">
                  <c:v>45383</c:v>
                </c:pt>
                <c:pt idx="303">
                  <c:v>45413</c:v>
                </c:pt>
                <c:pt idx="304">
                  <c:v>45444</c:v>
                </c:pt>
              </c:numCache>
            </c:numRef>
          </c:cat>
          <c:val>
            <c:numRef>
              <c:f>Sheet1!$C$1:$C$305</c:f>
              <c:numCache>
                <c:formatCode>General</c:formatCode>
                <c:ptCount val="305"/>
                <c:pt idx="21">
                  <c:v>7</c:v>
                </c:pt>
                <c:pt idx="69">
                  <c:v>7</c:v>
                </c:pt>
                <c:pt idx="117">
                  <c:v>7</c:v>
                </c:pt>
                <c:pt idx="165">
                  <c:v>7</c:v>
                </c:pt>
                <c:pt idx="213">
                  <c:v>7</c:v>
                </c:pt>
                <c:pt idx="26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8-40E0-BC22-F8AA7F1E3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4601007"/>
        <c:axId val="1934600527"/>
      </c:barChar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Sheet1!$A$1:$A$305</c:f>
              <c:numCache>
                <c:formatCode>yyyy\-mm\-dd</c:formatCode>
                <c:ptCount val="305"/>
                <c:pt idx="0">
                  <c:v>36192</c:v>
                </c:pt>
                <c:pt idx="1">
                  <c:v>36220</c:v>
                </c:pt>
                <c:pt idx="2">
                  <c:v>36251</c:v>
                </c:pt>
                <c:pt idx="3">
                  <c:v>36281</c:v>
                </c:pt>
                <c:pt idx="4">
                  <c:v>36312</c:v>
                </c:pt>
                <c:pt idx="5">
                  <c:v>36342</c:v>
                </c:pt>
                <c:pt idx="6">
                  <c:v>36373</c:v>
                </c:pt>
                <c:pt idx="7">
                  <c:v>36404</c:v>
                </c:pt>
                <c:pt idx="8">
                  <c:v>36434</c:v>
                </c:pt>
                <c:pt idx="9">
                  <c:v>36465</c:v>
                </c:pt>
                <c:pt idx="10">
                  <c:v>36495</c:v>
                </c:pt>
                <c:pt idx="11">
                  <c:v>36526</c:v>
                </c:pt>
                <c:pt idx="12">
                  <c:v>36557</c:v>
                </c:pt>
                <c:pt idx="13">
                  <c:v>36586</c:v>
                </c:pt>
                <c:pt idx="14">
                  <c:v>36617</c:v>
                </c:pt>
                <c:pt idx="15">
                  <c:v>36647</c:v>
                </c:pt>
                <c:pt idx="16">
                  <c:v>36678</c:v>
                </c:pt>
                <c:pt idx="17">
                  <c:v>36708</c:v>
                </c:pt>
                <c:pt idx="18">
                  <c:v>36739</c:v>
                </c:pt>
                <c:pt idx="19">
                  <c:v>36770</c:v>
                </c:pt>
                <c:pt idx="20">
                  <c:v>36800</c:v>
                </c:pt>
                <c:pt idx="21">
                  <c:v>36831</c:v>
                </c:pt>
                <c:pt idx="22">
                  <c:v>36861</c:v>
                </c:pt>
                <c:pt idx="23">
                  <c:v>36892</c:v>
                </c:pt>
                <c:pt idx="24">
                  <c:v>36923</c:v>
                </c:pt>
                <c:pt idx="25">
                  <c:v>36951</c:v>
                </c:pt>
                <c:pt idx="26">
                  <c:v>36982</c:v>
                </c:pt>
                <c:pt idx="27">
                  <c:v>37012</c:v>
                </c:pt>
                <c:pt idx="28">
                  <c:v>37043</c:v>
                </c:pt>
                <c:pt idx="29">
                  <c:v>37073</c:v>
                </c:pt>
                <c:pt idx="30">
                  <c:v>37104</c:v>
                </c:pt>
                <c:pt idx="31">
                  <c:v>37135</c:v>
                </c:pt>
                <c:pt idx="32">
                  <c:v>37165</c:v>
                </c:pt>
                <c:pt idx="33">
                  <c:v>37196</c:v>
                </c:pt>
                <c:pt idx="34">
                  <c:v>37226</c:v>
                </c:pt>
                <c:pt idx="35">
                  <c:v>37257</c:v>
                </c:pt>
                <c:pt idx="36">
                  <c:v>37288</c:v>
                </c:pt>
                <c:pt idx="37">
                  <c:v>37316</c:v>
                </c:pt>
                <c:pt idx="38">
                  <c:v>37347</c:v>
                </c:pt>
                <c:pt idx="39">
                  <c:v>37377</c:v>
                </c:pt>
                <c:pt idx="40">
                  <c:v>37408</c:v>
                </c:pt>
                <c:pt idx="41">
                  <c:v>37438</c:v>
                </c:pt>
                <c:pt idx="42">
                  <c:v>37469</c:v>
                </c:pt>
                <c:pt idx="43">
                  <c:v>37500</c:v>
                </c:pt>
                <c:pt idx="44">
                  <c:v>37530</c:v>
                </c:pt>
                <c:pt idx="45">
                  <c:v>37561</c:v>
                </c:pt>
                <c:pt idx="46">
                  <c:v>37591</c:v>
                </c:pt>
                <c:pt idx="47">
                  <c:v>37622</c:v>
                </c:pt>
                <c:pt idx="48">
                  <c:v>37653</c:v>
                </c:pt>
                <c:pt idx="49">
                  <c:v>37681</c:v>
                </c:pt>
                <c:pt idx="50">
                  <c:v>37712</c:v>
                </c:pt>
                <c:pt idx="51">
                  <c:v>37742</c:v>
                </c:pt>
                <c:pt idx="52">
                  <c:v>37773</c:v>
                </c:pt>
                <c:pt idx="53">
                  <c:v>37803</c:v>
                </c:pt>
                <c:pt idx="54">
                  <c:v>37834</c:v>
                </c:pt>
                <c:pt idx="55">
                  <c:v>37865</c:v>
                </c:pt>
                <c:pt idx="56">
                  <c:v>37895</c:v>
                </c:pt>
                <c:pt idx="57">
                  <c:v>37926</c:v>
                </c:pt>
                <c:pt idx="58">
                  <c:v>37956</c:v>
                </c:pt>
                <c:pt idx="59">
                  <c:v>37987</c:v>
                </c:pt>
                <c:pt idx="60">
                  <c:v>38018</c:v>
                </c:pt>
                <c:pt idx="61">
                  <c:v>38047</c:v>
                </c:pt>
                <c:pt idx="62">
                  <c:v>38078</c:v>
                </c:pt>
                <c:pt idx="63">
                  <c:v>38108</c:v>
                </c:pt>
                <c:pt idx="64">
                  <c:v>38139</c:v>
                </c:pt>
                <c:pt idx="65">
                  <c:v>38169</c:v>
                </c:pt>
                <c:pt idx="66">
                  <c:v>38200</c:v>
                </c:pt>
                <c:pt idx="67">
                  <c:v>38231</c:v>
                </c:pt>
                <c:pt idx="68">
                  <c:v>38261</c:v>
                </c:pt>
                <c:pt idx="69">
                  <c:v>38292</c:v>
                </c:pt>
                <c:pt idx="70">
                  <c:v>38322</c:v>
                </c:pt>
                <c:pt idx="71">
                  <c:v>38353</c:v>
                </c:pt>
                <c:pt idx="72">
                  <c:v>38384</c:v>
                </c:pt>
                <c:pt idx="73">
                  <c:v>38412</c:v>
                </c:pt>
                <c:pt idx="74">
                  <c:v>38443</c:v>
                </c:pt>
                <c:pt idx="75">
                  <c:v>38473</c:v>
                </c:pt>
                <c:pt idx="76">
                  <c:v>38504</c:v>
                </c:pt>
                <c:pt idx="77">
                  <c:v>38534</c:v>
                </c:pt>
                <c:pt idx="78">
                  <c:v>38565</c:v>
                </c:pt>
                <c:pt idx="79">
                  <c:v>38596</c:v>
                </c:pt>
                <c:pt idx="80">
                  <c:v>38626</c:v>
                </c:pt>
                <c:pt idx="81">
                  <c:v>38657</c:v>
                </c:pt>
                <c:pt idx="82">
                  <c:v>38687</c:v>
                </c:pt>
                <c:pt idx="83">
                  <c:v>38718</c:v>
                </c:pt>
                <c:pt idx="84">
                  <c:v>38749</c:v>
                </c:pt>
                <c:pt idx="85">
                  <c:v>38777</c:v>
                </c:pt>
                <c:pt idx="86">
                  <c:v>38808</c:v>
                </c:pt>
                <c:pt idx="87">
                  <c:v>38838</c:v>
                </c:pt>
                <c:pt idx="88">
                  <c:v>38869</c:v>
                </c:pt>
                <c:pt idx="89">
                  <c:v>38899</c:v>
                </c:pt>
                <c:pt idx="90">
                  <c:v>38930</c:v>
                </c:pt>
                <c:pt idx="91">
                  <c:v>38961</c:v>
                </c:pt>
                <c:pt idx="92">
                  <c:v>38991</c:v>
                </c:pt>
                <c:pt idx="93">
                  <c:v>39022</c:v>
                </c:pt>
                <c:pt idx="94">
                  <c:v>39052</c:v>
                </c:pt>
                <c:pt idx="95">
                  <c:v>39083</c:v>
                </c:pt>
                <c:pt idx="96">
                  <c:v>39114</c:v>
                </c:pt>
                <c:pt idx="97">
                  <c:v>39142</c:v>
                </c:pt>
                <c:pt idx="98">
                  <c:v>39173</c:v>
                </c:pt>
                <c:pt idx="99">
                  <c:v>39203</c:v>
                </c:pt>
                <c:pt idx="100">
                  <c:v>39234</c:v>
                </c:pt>
                <c:pt idx="101">
                  <c:v>39264</c:v>
                </c:pt>
                <c:pt idx="102">
                  <c:v>39295</c:v>
                </c:pt>
                <c:pt idx="103">
                  <c:v>39326</c:v>
                </c:pt>
                <c:pt idx="104">
                  <c:v>39356</c:v>
                </c:pt>
                <c:pt idx="105">
                  <c:v>39387</c:v>
                </c:pt>
                <c:pt idx="106">
                  <c:v>39417</c:v>
                </c:pt>
                <c:pt idx="107">
                  <c:v>39448</c:v>
                </c:pt>
                <c:pt idx="108">
                  <c:v>39479</c:v>
                </c:pt>
                <c:pt idx="109">
                  <c:v>39508</c:v>
                </c:pt>
                <c:pt idx="110">
                  <c:v>39539</c:v>
                </c:pt>
                <c:pt idx="111">
                  <c:v>39569</c:v>
                </c:pt>
                <c:pt idx="112">
                  <c:v>39600</c:v>
                </c:pt>
                <c:pt idx="113">
                  <c:v>39630</c:v>
                </c:pt>
                <c:pt idx="114">
                  <c:v>39661</c:v>
                </c:pt>
                <c:pt idx="115">
                  <c:v>39692</c:v>
                </c:pt>
                <c:pt idx="116">
                  <c:v>39722</c:v>
                </c:pt>
                <c:pt idx="117">
                  <c:v>39753</c:v>
                </c:pt>
                <c:pt idx="118">
                  <c:v>39783</c:v>
                </c:pt>
                <c:pt idx="119">
                  <c:v>39814</c:v>
                </c:pt>
                <c:pt idx="120">
                  <c:v>39845</c:v>
                </c:pt>
                <c:pt idx="121">
                  <c:v>39873</c:v>
                </c:pt>
                <c:pt idx="122">
                  <c:v>39904</c:v>
                </c:pt>
                <c:pt idx="123">
                  <c:v>39934</c:v>
                </c:pt>
                <c:pt idx="124">
                  <c:v>39965</c:v>
                </c:pt>
                <c:pt idx="125">
                  <c:v>39995</c:v>
                </c:pt>
                <c:pt idx="126">
                  <c:v>40026</c:v>
                </c:pt>
                <c:pt idx="127">
                  <c:v>40057</c:v>
                </c:pt>
                <c:pt idx="128">
                  <c:v>40087</c:v>
                </c:pt>
                <c:pt idx="129">
                  <c:v>40118</c:v>
                </c:pt>
                <c:pt idx="130">
                  <c:v>40148</c:v>
                </c:pt>
                <c:pt idx="131">
                  <c:v>40179</c:v>
                </c:pt>
                <c:pt idx="132">
                  <c:v>40210</c:v>
                </c:pt>
                <c:pt idx="133">
                  <c:v>40238</c:v>
                </c:pt>
                <c:pt idx="134">
                  <c:v>40269</c:v>
                </c:pt>
                <c:pt idx="135">
                  <c:v>40299</c:v>
                </c:pt>
                <c:pt idx="136">
                  <c:v>40330</c:v>
                </c:pt>
                <c:pt idx="137">
                  <c:v>40360</c:v>
                </c:pt>
                <c:pt idx="138">
                  <c:v>40391</c:v>
                </c:pt>
                <c:pt idx="139">
                  <c:v>40422</c:v>
                </c:pt>
                <c:pt idx="140">
                  <c:v>40452</c:v>
                </c:pt>
                <c:pt idx="141">
                  <c:v>40483</c:v>
                </c:pt>
                <c:pt idx="142">
                  <c:v>40513</c:v>
                </c:pt>
                <c:pt idx="143">
                  <c:v>40544</c:v>
                </c:pt>
                <c:pt idx="144">
                  <c:v>40575</c:v>
                </c:pt>
                <c:pt idx="145">
                  <c:v>40603</c:v>
                </c:pt>
                <c:pt idx="146">
                  <c:v>40634</c:v>
                </c:pt>
                <c:pt idx="147">
                  <c:v>40664</c:v>
                </c:pt>
                <c:pt idx="148">
                  <c:v>40695</c:v>
                </c:pt>
                <c:pt idx="149">
                  <c:v>40725</c:v>
                </c:pt>
                <c:pt idx="150">
                  <c:v>40756</c:v>
                </c:pt>
                <c:pt idx="151">
                  <c:v>40787</c:v>
                </c:pt>
                <c:pt idx="152">
                  <c:v>40817</c:v>
                </c:pt>
                <c:pt idx="153">
                  <c:v>40848</c:v>
                </c:pt>
                <c:pt idx="154">
                  <c:v>40878</c:v>
                </c:pt>
                <c:pt idx="155">
                  <c:v>40909</c:v>
                </c:pt>
                <c:pt idx="156">
                  <c:v>40940</c:v>
                </c:pt>
                <c:pt idx="157">
                  <c:v>40969</c:v>
                </c:pt>
                <c:pt idx="158">
                  <c:v>41000</c:v>
                </c:pt>
                <c:pt idx="159">
                  <c:v>41030</c:v>
                </c:pt>
                <c:pt idx="160">
                  <c:v>41061</c:v>
                </c:pt>
                <c:pt idx="161">
                  <c:v>41091</c:v>
                </c:pt>
                <c:pt idx="162">
                  <c:v>41122</c:v>
                </c:pt>
                <c:pt idx="163">
                  <c:v>41153</c:v>
                </c:pt>
                <c:pt idx="164">
                  <c:v>41183</c:v>
                </c:pt>
                <c:pt idx="165">
                  <c:v>41214</c:v>
                </c:pt>
                <c:pt idx="166">
                  <c:v>41244</c:v>
                </c:pt>
                <c:pt idx="167">
                  <c:v>41275</c:v>
                </c:pt>
                <c:pt idx="168">
                  <c:v>41306</c:v>
                </c:pt>
                <c:pt idx="169">
                  <c:v>41334</c:v>
                </c:pt>
                <c:pt idx="170">
                  <c:v>41365</c:v>
                </c:pt>
                <c:pt idx="171">
                  <c:v>41395</c:v>
                </c:pt>
                <c:pt idx="172">
                  <c:v>41426</c:v>
                </c:pt>
                <c:pt idx="173">
                  <c:v>41456</c:v>
                </c:pt>
                <c:pt idx="174">
                  <c:v>41487</c:v>
                </c:pt>
                <c:pt idx="175">
                  <c:v>41518</c:v>
                </c:pt>
                <c:pt idx="176">
                  <c:v>41548</c:v>
                </c:pt>
                <c:pt idx="177">
                  <c:v>41579</c:v>
                </c:pt>
                <c:pt idx="178">
                  <c:v>41609</c:v>
                </c:pt>
                <c:pt idx="179">
                  <c:v>41640</c:v>
                </c:pt>
                <c:pt idx="180">
                  <c:v>41671</c:v>
                </c:pt>
                <c:pt idx="181">
                  <c:v>41699</c:v>
                </c:pt>
                <c:pt idx="182">
                  <c:v>41730</c:v>
                </c:pt>
                <c:pt idx="183">
                  <c:v>41760</c:v>
                </c:pt>
                <c:pt idx="184">
                  <c:v>41791</c:v>
                </c:pt>
                <c:pt idx="185">
                  <c:v>41821</c:v>
                </c:pt>
                <c:pt idx="186">
                  <c:v>41852</c:v>
                </c:pt>
                <c:pt idx="187">
                  <c:v>41883</c:v>
                </c:pt>
                <c:pt idx="188">
                  <c:v>41913</c:v>
                </c:pt>
                <c:pt idx="189">
                  <c:v>41944</c:v>
                </c:pt>
                <c:pt idx="190">
                  <c:v>41974</c:v>
                </c:pt>
                <c:pt idx="191">
                  <c:v>42005</c:v>
                </c:pt>
                <c:pt idx="192">
                  <c:v>42036</c:v>
                </c:pt>
                <c:pt idx="193">
                  <c:v>42064</c:v>
                </c:pt>
                <c:pt idx="194">
                  <c:v>42095</c:v>
                </c:pt>
                <c:pt idx="195">
                  <c:v>42125</c:v>
                </c:pt>
                <c:pt idx="196">
                  <c:v>42156</c:v>
                </c:pt>
                <c:pt idx="197">
                  <c:v>42186</c:v>
                </c:pt>
                <c:pt idx="198">
                  <c:v>42217</c:v>
                </c:pt>
                <c:pt idx="199">
                  <c:v>42248</c:v>
                </c:pt>
                <c:pt idx="200">
                  <c:v>42278</c:v>
                </c:pt>
                <c:pt idx="201">
                  <c:v>42309</c:v>
                </c:pt>
                <c:pt idx="202">
                  <c:v>42339</c:v>
                </c:pt>
                <c:pt idx="203">
                  <c:v>42370</c:v>
                </c:pt>
                <c:pt idx="204">
                  <c:v>42401</c:v>
                </c:pt>
                <c:pt idx="205">
                  <c:v>42430</c:v>
                </c:pt>
                <c:pt idx="206">
                  <c:v>42461</c:v>
                </c:pt>
                <c:pt idx="207">
                  <c:v>42491</c:v>
                </c:pt>
                <c:pt idx="208">
                  <c:v>42522</c:v>
                </c:pt>
                <c:pt idx="209">
                  <c:v>42552</c:v>
                </c:pt>
                <c:pt idx="210">
                  <c:v>42583</c:v>
                </c:pt>
                <c:pt idx="211">
                  <c:v>42614</c:v>
                </c:pt>
                <c:pt idx="212">
                  <c:v>42644</c:v>
                </c:pt>
                <c:pt idx="213">
                  <c:v>42675</c:v>
                </c:pt>
                <c:pt idx="214">
                  <c:v>42705</c:v>
                </c:pt>
                <c:pt idx="215">
                  <c:v>42736</c:v>
                </c:pt>
                <c:pt idx="216">
                  <c:v>42767</c:v>
                </c:pt>
                <c:pt idx="217">
                  <c:v>42795</c:v>
                </c:pt>
                <c:pt idx="218">
                  <c:v>42826</c:v>
                </c:pt>
                <c:pt idx="219">
                  <c:v>42856</c:v>
                </c:pt>
                <c:pt idx="220">
                  <c:v>42887</c:v>
                </c:pt>
                <c:pt idx="221">
                  <c:v>42917</c:v>
                </c:pt>
                <c:pt idx="222">
                  <c:v>42948</c:v>
                </c:pt>
                <c:pt idx="223">
                  <c:v>42979</c:v>
                </c:pt>
                <c:pt idx="224">
                  <c:v>43009</c:v>
                </c:pt>
                <c:pt idx="225">
                  <c:v>43040</c:v>
                </c:pt>
                <c:pt idx="226">
                  <c:v>43070</c:v>
                </c:pt>
                <c:pt idx="227">
                  <c:v>43101</c:v>
                </c:pt>
                <c:pt idx="228">
                  <c:v>43132</c:v>
                </c:pt>
                <c:pt idx="229">
                  <c:v>43160</c:v>
                </c:pt>
                <c:pt idx="230">
                  <c:v>43191</c:v>
                </c:pt>
                <c:pt idx="231">
                  <c:v>43221</c:v>
                </c:pt>
                <c:pt idx="232">
                  <c:v>43252</c:v>
                </c:pt>
                <c:pt idx="233">
                  <c:v>43282</c:v>
                </c:pt>
                <c:pt idx="234">
                  <c:v>43313</c:v>
                </c:pt>
                <c:pt idx="235">
                  <c:v>43344</c:v>
                </c:pt>
                <c:pt idx="236">
                  <c:v>43374</c:v>
                </c:pt>
                <c:pt idx="237">
                  <c:v>43405</c:v>
                </c:pt>
                <c:pt idx="238">
                  <c:v>43435</c:v>
                </c:pt>
                <c:pt idx="239">
                  <c:v>43466</c:v>
                </c:pt>
                <c:pt idx="240">
                  <c:v>43497</c:v>
                </c:pt>
                <c:pt idx="241">
                  <c:v>43525</c:v>
                </c:pt>
                <c:pt idx="242">
                  <c:v>43556</c:v>
                </c:pt>
                <c:pt idx="243">
                  <c:v>43586</c:v>
                </c:pt>
                <c:pt idx="244">
                  <c:v>43617</c:v>
                </c:pt>
                <c:pt idx="245">
                  <c:v>43647</c:v>
                </c:pt>
                <c:pt idx="246">
                  <c:v>43678</c:v>
                </c:pt>
                <c:pt idx="247">
                  <c:v>43709</c:v>
                </c:pt>
                <c:pt idx="248">
                  <c:v>43739</c:v>
                </c:pt>
                <c:pt idx="249">
                  <c:v>43770</c:v>
                </c:pt>
                <c:pt idx="250">
                  <c:v>43800</c:v>
                </c:pt>
                <c:pt idx="251">
                  <c:v>43831</c:v>
                </c:pt>
                <c:pt idx="252">
                  <c:v>43862</c:v>
                </c:pt>
                <c:pt idx="253">
                  <c:v>43891</c:v>
                </c:pt>
                <c:pt idx="254">
                  <c:v>43922</c:v>
                </c:pt>
                <c:pt idx="255">
                  <c:v>43952</c:v>
                </c:pt>
                <c:pt idx="256">
                  <c:v>43983</c:v>
                </c:pt>
                <c:pt idx="257">
                  <c:v>44013</c:v>
                </c:pt>
                <c:pt idx="258">
                  <c:v>44044</c:v>
                </c:pt>
                <c:pt idx="259">
                  <c:v>44075</c:v>
                </c:pt>
                <c:pt idx="260">
                  <c:v>44105</c:v>
                </c:pt>
                <c:pt idx="261">
                  <c:v>44136</c:v>
                </c:pt>
                <c:pt idx="262">
                  <c:v>44166</c:v>
                </c:pt>
                <c:pt idx="263">
                  <c:v>44197</c:v>
                </c:pt>
                <c:pt idx="264">
                  <c:v>44228</c:v>
                </c:pt>
                <c:pt idx="265">
                  <c:v>44256</c:v>
                </c:pt>
                <c:pt idx="266">
                  <c:v>44287</c:v>
                </c:pt>
                <c:pt idx="267">
                  <c:v>44317</c:v>
                </c:pt>
                <c:pt idx="268">
                  <c:v>44348</c:v>
                </c:pt>
                <c:pt idx="269">
                  <c:v>44378</c:v>
                </c:pt>
                <c:pt idx="270">
                  <c:v>44409</c:v>
                </c:pt>
                <c:pt idx="271">
                  <c:v>44440</c:v>
                </c:pt>
                <c:pt idx="272">
                  <c:v>44470</c:v>
                </c:pt>
                <c:pt idx="273">
                  <c:v>44501</c:v>
                </c:pt>
                <c:pt idx="274">
                  <c:v>44531</c:v>
                </c:pt>
                <c:pt idx="275">
                  <c:v>44562</c:v>
                </c:pt>
                <c:pt idx="276">
                  <c:v>44593</c:v>
                </c:pt>
                <c:pt idx="277">
                  <c:v>44621</c:v>
                </c:pt>
                <c:pt idx="278">
                  <c:v>44652</c:v>
                </c:pt>
                <c:pt idx="279">
                  <c:v>44682</c:v>
                </c:pt>
                <c:pt idx="280">
                  <c:v>44713</c:v>
                </c:pt>
                <c:pt idx="281">
                  <c:v>44743</c:v>
                </c:pt>
                <c:pt idx="282">
                  <c:v>44774</c:v>
                </c:pt>
                <c:pt idx="283">
                  <c:v>44805</c:v>
                </c:pt>
                <c:pt idx="284">
                  <c:v>44835</c:v>
                </c:pt>
                <c:pt idx="285">
                  <c:v>44866</c:v>
                </c:pt>
                <c:pt idx="286">
                  <c:v>44896</c:v>
                </c:pt>
                <c:pt idx="287">
                  <c:v>44927</c:v>
                </c:pt>
                <c:pt idx="288">
                  <c:v>44958</c:v>
                </c:pt>
                <c:pt idx="289">
                  <c:v>44986</c:v>
                </c:pt>
                <c:pt idx="290">
                  <c:v>45017</c:v>
                </c:pt>
                <c:pt idx="291">
                  <c:v>45047</c:v>
                </c:pt>
                <c:pt idx="292">
                  <c:v>45078</c:v>
                </c:pt>
                <c:pt idx="293">
                  <c:v>45108</c:v>
                </c:pt>
                <c:pt idx="294">
                  <c:v>45139</c:v>
                </c:pt>
                <c:pt idx="295">
                  <c:v>45170</c:v>
                </c:pt>
                <c:pt idx="296">
                  <c:v>45200</c:v>
                </c:pt>
                <c:pt idx="297">
                  <c:v>45231</c:v>
                </c:pt>
                <c:pt idx="298">
                  <c:v>45261</c:v>
                </c:pt>
                <c:pt idx="299">
                  <c:v>45292</c:v>
                </c:pt>
                <c:pt idx="300">
                  <c:v>45323</c:v>
                </c:pt>
                <c:pt idx="301">
                  <c:v>45352</c:v>
                </c:pt>
                <c:pt idx="302">
                  <c:v>45383</c:v>
                </c:pt>
                <c:pt idx="303">
                  <c:v>45413</c:v>
                </c:pt>
                <c:pt idx="304">
                  <c:v>45444</c:v>
                </c:pt>
              </c:numCache>
            </c:numRef>
          </c:cat>
          <c:val>
            <c:numRef>
              <c:f>Sheet1!$B$1:$B$305</c:f>
              <c:numCache>
                <c:formatCode>0.00</c:formatCode>
                <c:ptCount val="305"/>
                <c:pt idx="0">
                  <c:v>4.76</c:v>
                </c:pt>
                <c:pt idx="1">
                  <c:v>4.8099999999999996</c:v>
                </c:pt>
                <c:pt idx="2">
                  <c:v>4.74</c:v>
                </c:pt>
                <c:pt idx="3">
                  <c:v>4.74</c:v>
                </c:pt>
                <c:pt idx="4">
                  <c:v>4.76</c:v>
                </c:pt>
                <c:pt idx="5">
                  <c:v>4.99</c:v>
                </c:pt>
                <c:pt idx="6">
                  <c:v>5.07</c:v>
                </c:pt>
                <c:pt idx="7">
                  <c:v>5.22</c:v>
                </c:pt>
                <c:pt idx="8">
                  <c:v>5.2</c:v>
                </c:pt>
                <c:pt idx="9">
                  <c:v>5.42</c:v>
                </c:pt>
                <c:pt idx="10">
                  <c:v>5.3</c:v>
                </c:pt>
                <c:pt idx="11">
                  <c:v>5.45</c:v>
                </c:pt>
                <c:pt idx="12">
                  <c:v>5.73</c:v>
                </c:pt>
                <c:pt idx="13">
                  <c:v>5.85</c:v>
                </c:pt>
                <c:pt idx="14">
                  <c:v>6.02</c:v>
                </c:pt>
                <c:pt idx="15">
                  <c:v>6.27</c:v>
                </c:pt>
                <c:pt idx="16">
                  <c:v>6.53</c:v>
                </c:pt>
                <c:pt idx="17">
                  <c:v>6.54</c:v>
                </c:pt>
                <c:pt idx="18">
                  <c:v>6.5</c:v>
                </c:pt>
                <c:pt idx="19">
                  <c:v>6.52</c:v>
                </c:pt>
                <c:pt idx="20">
                  <c:v>6.51</c:v>
                </c:pt>
                <c:pt idx="21">
                  <c:v>6.51</c:v>
                </c:pt>
                <c:pt idx="22">
                  <c:v>6.4</c:v>
                </c:pt>
                <c:pt idx="23">
                  <c:v>5.98</c:v>
                </c:pt>
                <c:pt idx="24">
                  <c:v>5.49</c:v>
                </c:pt>
                <c:pt idx="25">
                  <c:v>5.31</c:v>
                </c:pt>
                <c:pt idx="26">
                  <c:v>4.8</c:v>
                </c:pt>
                <c:pt idx="27">
                  <c:v>4.21</c:v>
                </c:pt>
                <c:pt idx="28">
                  <c:v>3.97</c:v>
                </c:pt>
                <c:pt idx="29">
                  <c:v>3.77</c:v>
                </c:pt>
                <c:pt idx="30">
                  <c:v>3.65</c:v>
                </c:pt>
                <c:pt idx="31">
                  <c:v>3.07</c:v>
                </c:pt>
                <c:pt idx="32">
                  <c:v>2.4900000000000002</c:v>
                </c:pt>
                <c:pt idx="33">
                  <c:v>2.09</c:v>
                </c:pt>
                <c:pt idx="34">
                  <c:v>1.82</c:v>
                </c:pt>
                <c:pt idx="35">
                  <c:v>1.73</c:v>
                </c:pt>
                <c:pt idx="36">
                  <c:v>1.74</c:v>
                </c:pt>
                <c:pt idx="37">
                  <c:v>1.73</c:v>
                </c:pt>
                <c:pt idx="38">
                  <c:v>1.75</c:v>
                </c:pt>
                <c:pt idx="39">
                  <c:v>1.75</c:v>
                </c:pt>
                <c:pt idx="40">
                  <c:v>1.75</c:v>
                </c:pt>
                <c:pt idx="41">
                  <c:v>1.73</c:v>
                </c:pt>
                <c:pt idx="42">
                  <c:v>1.74</c:v>
                </c:pt>
                <c:pt idx="43">
                  <c:v>1.75</c:v>
                </c:pt>
                <c:pt idx="44">
                  <c:v>1.75</c:v>
                </c:pt>
                <c:pt idx="45">
                  <c:v>1.34</c:v>
                </c:pt>
                <c:pt idx="46">
                  <c:v>1.24</c:v>
                </c:pt>
                <c:pt idx="47">
                  <c:v>1.24</c:v>
                </c:pt>
                <c:pt idx="48">
                  <c:v>1.26</c:v>
                </c:pt>
                <c:pt idx="49">
                  <c:v>1.25</c:v>
                </c:pt>
                <c:pt idx="50">
                  <c:v>1.26</c:v>
                </c:pt>
                <c:pt idx="51">
                  <c:v>1.26</c:v>
                </c:pt>
                <c:pt idx="52">
                  <c:v>1.22</c:v>
                </c:pt>
                <c:pt idx="53">
                  <c:v>1.01</c:v>
                </c:pt>
                <c:pt idx="54">
                  <c:v>1.03</c:v>
                </c:pt>
                <c:pt idx="55">
                  <c:v>1.01</c:v>
                </c:pt>
                <c:pt idx="56">
                  <c:v>1.01</c:v>
                </c:pt>
                <c:pt idx="57">
                  <c:v>1</c:v>
                </c:pt>
                <c:pt idx="58">
                  <c:v>0.98</c:v>
                </c:pt>
                <c:pt idx="59">
                  <c:v>1</c:v>
                </c:pt>
                <c:pt idx="60">
                  <c:v>1.01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1.03</c:v>
                </c:pt>
                <c:pt idx="65">
                  <c:v>1.26</c:v>
                </c:pt>
                <c:pt idx="66">
                  <c:v>1.43</c:v>
                </c:pt>
                <c:pt idx="67">
                  <c:v>1.61</c:v>
                </c:pt>
                <c:pt idx="68">
                  <c:v>1.76</c:v>
                </c:pt>
                <c:pt idx="69">
                  <c:v>1.93</c:v>
                </c:pt>
                <c:pt idx="70">
                  <c:v>2.16</c:v>
                </c:pt>
                <c:pt idx="71">
                  <c:v>2.2799999999999998</c:v>
                </c:pt>
                <c:pt idx="72">
                  <c:v>2.5</c:v>
                </c:pt>
                <c:pt idx="73">
                  <c:v>2.63</c:v>
                </c:pt>
                <c:pt idx="74">
                  <c:v>2.79</c:v>
                </c:pt>
                <c:pt idx="75">
                  <c:v>3</c:v>
                </c:pt>
                <c:pt idx="76">
                  <c:v>3.04</c:v>
                </c:pt>
                <c:pt idx="77">
                  <c:v>3.26</c:v>
                </c:pt>
                <c:pt idx="78">
                  <c:v>3.5</c:v>
                </c:pt>
                <c:pt idx="79">
                  <c:v>3.62</c:v>
                </c:pt>
                <c:pt idx="80">
                  <c:v>3.78</c:v>
                </c:pt>
                <c:pt idx="81">
                  <c:v>4</c:v>
                </c:pt>
                <c:pt idx="82">
                  <c:v>4.16</c:v>
                </c:pt>
                <c:pt idx="83">
                  <c:v>4.29</c:v>
                </c:pt>
                <c:pt idx="84">
                  <c:v>4.49</c:v>
                </c:pt>
                <c:pt idx="85">
                  <c:v>4.59</c:v>
                </c:pt>
                <c:pt idx="86">
                  <c:v>4.79</c:v>
                </c:pt>
                <c:pt idx="87">
                  <c:v>4.9400000000000004</c:v>
                </c:pt>
                <c:pt idx="88">
                  <c:v>4.99</c:v>
                </c:pt>
                <c:pt idx="89">
                  <c:v>5.24</c:v>
                </c:pt>
                <c:pt idx="90">
                  <c:v>5.25</c:v>
                </c:pt>
                <c:pt idx="91">
                  <c:v>5.25</c:v>
                </c:pt>
                <c:pt idx="92">
                  <c:v>5.25</c:v>
                </c:pt>
                <c:pt idx="93">
                  <c:v>5.25</c:v>
                </c:pt>
                <c:pt idx="94">
                  <c:v>5.24</c:v>
                </c:pt>
                <c:pt idx="95">
                  <c:v>5.25</c:v>
                </c:pt>
                <c:pt idx="96">
                  <c:v>5.26</c:v>
                </c:pt>
                <c:pt idx="97">
                  <c:v>5.26</c:v>
                </c:pt>
                <c:pt idx="98">
                  <c:v>5.25</c:v>
                </c:pt>
                <c:pt idx="99">
                  <c:v>5.25</c:v>
                </c:pt>
                <c:pt idx="100">
                  <c:v>5.25</c:v>
                </c:pt>
                <c:pt idx="101">
                  <c:v>5.26</c:v>
                </c:pt>
                <c:pt idx="102">
                  <c:v>5.0199999999999996</c:v>
                </c:pt>
                <c:pt idx="103">
                  <c:v>4.9400000000000004</c:v>
                </c:pt>
                <c:pt idx="104">
                  <c:v>4.76</c:v>
                </c:pt>
                <c:pt idx="105">
                  <c:v>4.49</c:v>
                </c:pt>
                <c:pt idx="106">
                  <c:v>4.24</c:v>
                </c:pt>
                <c:pt idx="107">
                  <c:v>3.94</c:v>
                </c:pt>
                <c:pt idx="108">
                  <c:v>2.98</c:v>
                </c:pt>
                <c:pt idx="109">
                  <c:v>2.61</c:v>
                </c:pt>
                <c:pt idx="110">
                  <c:v>2.2799999999999998</c:v>
                </c:pt>
                <c:pt idx="111">
                  <c:v>1.98</c:v>
                </c:pt>
                <c:pt idx="112">
                  <c:v>2</c:v>
                </c:pt>
                <c:pt idx="113">
                  <c:v>2.0099999999999998</c:v>
                </c:pt>
                <c:pt idx="114">
                  <c:v>2</c:v>
                </c:pt>
                <c:pt idx="115">
                  <c:v>1.81</c:v>
                </c:pt>
                <c:pt idx="116">
                  <c:v>0.97</c:v>
                </c:pt>
                <c:pt idx="117">
                  <c:v>0.39</c:v>
                </c:pt>
                <c:pt idx="118">
                  <c:v>0.16</c:v>
                </c:pt>
                <c:pt idx="119">
                  <c:v>0.15</c:v>
                </c:pt>
                <c:pt idx="120">
                  <c:v>0.22</c:v>
                </c:pt>
                <c:pt idx="121">
                  <c:v>0.18</c:v>
                </c:pt>
                <c:pt idx="122">
                  <c:v>0.15</c:v>
                </c:pt>
                <c:pt idx="123">
                  <c:v>0.18</c:v>
                </c:pt>
                <c:pt idx="124">
                  <c:v>0.21</c:v>
                </c:pt>
                <c:pt idx="125">
                  <c:v>0.16</c:v>
                </c:pt>
                <c:pt idx="126">
                  <c:v>0.16</c:v>
                </c:pt>
                <c:pt idx="127">
                  <c:v>0.15</c:v>
                </c:pt>
                <c:pt idx="128">
                  <c:v>0.12</c:v>
                </c:pt>
                <c:pt idx="129">
                  <c:v>0.12</c:v>
                </c:pt>
                <c:pt idx="130">
                  <c:v>0.12</c:v>
                </c:pt>
                <c:pt idx="131">
                  <c:v>0.11</c:v>
                </c:pt>
                <c:pt idx="132">
                  <c:v>0.13</c:v>
                </c:pt>
                <c:pt idx="133">
                  <c:v>0.16</c:v>
                </c:pt>
                <c:pt idx="134">
                  <c:v>0.2</c:v>
                </c:pt>
                <c:pt idx="135">
                  <c:v>0.2</c:v>
                </c:pt>
                <c:pt idx="136">
                  <c:v>0.18</c:v>
                </c:pt>
                <c:pt idx="137">
                  <c:v>0.18</c:v>
                </c:pt>
                <c:pt idx="138">
                  <c:v>0.19</c:v>
                </c:pt>
                <c:pt idx="139">
                  <c:v>0.19</c:v>
                </c:pt>
                <c:pt idx="140">
                  <c:v>0.19</c:v>
                </c:pt>
                <c:pt idx="141">
                  <c:v>0.19</c:v>
                </c:pt>
                <c:pt idx="142">
                  <c:v>0.18</c:v>
                </c:pt>
                <c:pt idx="143">
                  <c:v>0.17</c:v>
                </c:pt>
                <c:pt idx="144">
                  <c:v>0.16</c:v>
                </c:pt>
                <c:pt idx="145">
                  <c:v>0.14000000000000001</c:v>
                </c:pt>
                <c:pt idx="146">
                  <c:v>0.1</c:v>
                </c:pt>
                <c:pt idx="147">
                  <c:v>0.09</c:v>
                </c:pt>
                <c:pt idx="148">
                  <c:v>0.09</c:v>
                </c:pt>
                <c:pt idx="149">
                  <c:v>7.0000000000000007E-2</c:v>
                </c:pt>
                <c:pt idx="150">
                  <c:v>0.1</c:v>
                </c:pt>
                <c:pt idx="151">
                  <c:v>0.08</c:v>
                </c:pt>
                <c:pt idx="152">
                  <c:v>7.0000000000000007E-2</c:v>
                </c:pt>
                <c:pt idx="153">
                  <c:v>0.08</c:v>
                </c:pt>
                <c:pt idx="154">
                  <c:v>7.0000000000000007E-2</c:v>
                </c:pt>
                <c:pt idx="155">
                  <c:v>0.08</c:v>
                </c:pt>
                <c:pt idx="156">
                  <c:v>0.1</c:v>
                </c:pt>
                <c:pt idx="157">
                  <c:v>0.13</c:v>
                </c:pt>
                <c:pt idx="158">
                  <c:v>0.14000000000000001</c:v>
                </c:pt>
                <c:pt idx="159">
                  <c:v>0.16</c:v>
                </c:pt>
                <c:pt idx="160">
                  <c:v>0.16</c:v>
                </c:pt>
                <c:pt idx="161">
                  <c:v>0.16</c:v>
                </c:pt>
                <c:pt idx="162">
                  <c:v>0.13</c:v>
                </c:pt>
                <c:pt idx="163">
                  <c:v>0.14000000000000001</c:v>
                </c:pt>
                <c:pt idx="164">
                  <c:v>0.16</c:v>
                </c:pt>
                <c:pt idx="165">
                  <c:v>0.16</c:v>
                </c:pt>
                <c:pt idx="166">
                  <c:v>0.16</c:v>
                </c:pt>
                <c:pt idx="167">
                  <c:v>0.14000000000000001</c:v>
                </c:pt>
                <c:pt idx="168">
                  <c:v>0.15</c:v>
                </c:pt>
                <c:pt idx="169">
                  <c:v>0.14000000000000001</c:v>
                </c:pt>
                <c:pt idx="170">
                  <c:v>0.15</c:v>
                </c:pt>
                <c:pt idx="171">
                  <c:v>0.11</c:v>
                </c:pt>
                <c:pt idx="172">
                  <c:v>0.09</c:v>
                </c:pt>
                <c:pt idx="173">
                  <c:v>0.09</c:v>
                </c:pt>
                <c:pt idx="174">
                  <c:v>0.08</c:v>
                </c:pt>
                <c:pt idx="175">
                  <c:v>0.08</c:v>
                </c:pt>
                <c:pt idx="176">
                  <c:v>0.09</c:v>
                </c:pt>
                <c:pt idx="177">
                  <c:v>0.08</c:v>
                </c:pt>
                <c:pt idx="178">
                  <c:v>0.09</c:v>
                </c:pt>
                <c:pt idx="179">
                  <c:v>7.0000000000000007E-2</c:v>
                </c:pt>
                <c:pt idx="180">
                  <c:v>7.0000000000000007E-2</c:v>
                </c:pt>
                <c:pt idx="181">
                  <c:v>0.08</c:v>
                </c:pt>
                <c:pt idx="182">
                  <c:v>0.09</c:v>
                </c:pt>
                <c:pt idx="183">
                  <c:v>0.09</c:v>
                </c:pt>
                <c:pt idx="184">
                  <c:v>0.1</c:v>
                </c:pt>
                <c:pt idx="185">
                  <c:v>0.09</c:v>
                </c:pt>
                <c:pt idx="186">
                  <c:v>0.09</c:v>
                </c:pt>
                <c:pt idx="187">
                  <c:v>0.09</c:v>
                </c:pt>
                <c:pt idx="188">
                  <c:v>0.09</c:v>
                </c:pt>
                <c:pt idx="189">
                  <c:v>0.09</c:v>
                </c:pt>
                <c:pt idx="190">
                  <c:v>0.12</c:v>
                </c:pt>
                <c:pt idx="191">
                  <c:v>0.11</c:v>
                </c:pt>
                <c:pt idx="192">
                  <c:v>0.11</c:v>
                </c:pt>
                <c:pt idx="193">
                  <c:v>0.11</c:v>
                </c:pt>
                <c:pt idx="194">
                  <c:v>0.12</c:v>
                </c:pt>
                <c:pt idx="195">
                  <c:v>0.12</c:v>
                </c:pt>
                <c:pt idx="196">
                  <c:v>0.13</c:v>
                </c:pt>
                <c:pt idx="197">
                  <c:v>0.13</c:v>
                </c:pt>
                <c:pt idx="198">
                  <c:v>0.14000000000000001</c:v>
                </c:pt>
                <c:pt idx="199">
                  <c:v>0.14000000000000001</c:v>
                </c:pt>
                <c:pt idx="200">
                  <c:v>0.12</c:v>
                </c:pt>
                <c:pt idx="201">
                  <c:v>0.12</c:v>
                </c:pt>
                <c:pt idx="202">
                  <c:v>0.24</c:v>
                </c:pt>
                <c:pt idx="203">
                  <c:v>0.34</c:v>
                </c:pt>
                <c:pt idx="204">
                  <c:v>0.38</c:v>
                </c:pt>
                <c:pt idx="205">
                  <c:v>0.36</c:v>
                </c:pt>
                <c:pt idx="206">
                  <c:v>0.37</c:v>
                </c:pt>
                <c:pt idx="207">
                  <c:v>0.37</c:v>
                </c:pt>
                <c:pt idx="208">
                  <c:v>0.38</c:v>
                </c:pt>
                <c:pt idx="209">
                  <c:v>0.39</c:v>
                </c:pt>
                <c:pt idx="210">
                  <c:v>0.4</c:v>
                </c:pt>
                <c:pt idx="211">
                  <c:v>0.4</c:v>
                </c:pt>
                <c:pt idx="212">
                  <c:v>0.4</c:v>
                </c:pt>
                <c:pt idx="213">
                  <c:v>0.41</c:v>
                </c:pt>
                <c:pt idx="214">
                  <c:v>0.54</c:v>
                </c:pt>
                <c:pt idx="215">
                  <c:v>0.65</c:v>
                </c:pt>
                <c:pt idx="216">
                  <c:v>0.66</c:v>
                </c:pt>
                <c:pt idx="217">
                  <c:v>0.79</c:v>
                </c:pt>
                <c:pt idx="218">
                  <c:v>0.9</c:v>
                </c:pt>
                <c:pt idx="219">
                  <c:v>0.91</c:v>
                </c:pt>
                <c:pt idx="220">
                  <c:v>1.04</c:v>
                </c:pt>
                <c:pt idx="221">
                  <c:v>1.1499999999999999</c:v>
                </c:pt>
                <c:pt idx="222">
                  <c:v>1.1599999999999999</c:v>
                </c:pt>
                <c:pt idx="223">
                  <c:v>1.1499999999999999</c:v>
                </c:pt>
                <c:pt idx="224">
                  <c:v>1.1499999999999999</c:v>
                </c:pt>
                <c:pt idx="225">
                  <c:v>1.1599999999999999</c:v>
                </c:pt>
                <c:pt idx="226">
                  <c:v>1.3</c:v>
                </c:pt>
                <c:pt idx="227">
                  <c:v>1.41</c:v>
                </c:pt>
                <c:pt idx="228">
                  <c:v>1.42</c:v>
                </c:pt>
                <c:pt idx="229">
                  <c:v>1.51</c:v>
                </c:pt>
                <c:pt idx="230">
                  <c:v>1.69</c:v>
                </c:pt>
                <c:pt idx="231">
                  <c:v>1.7</c:v>
                </c:pt>
                <c:pt idx="232">
                  <c:v>1.82</c:v>
                </c:pt>
                <c:pt idx="233">
                  <c:v>1.91</c:v>
                </c:pt>
                <c:pt idx="234">
                  <c:v>1.91</c:v>
                </c:pt>
                <c:pt idx="235">
                  <c:v>1.95</c:v>
                </c:pt>
                <c:pt idx="236">
                  <c:v>2.19</c:v>
                </c:pt>
                <c:pt idx="237">
                  <c:v>2.2000000000000002</c:v>
                </c:pt>
                <c:pt idx="238">
                  <c:v>2.27</c:v>
                </c:pt>
                <c:pt idx="239">
                  <c:v>2.4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2.39</c:v>
                </c:pt>
                <c:pt idx="244">
                  <c:v>2.38</c:v>
                </c:pt>
                <c:pt idx="245">
                  <c:v>2.4</c:v>
                </c:pt>
                <c:pt idx="246">
                  <c:v>2.13</c:v>
                </c:pt>
                <c:pt idx="247">
                  <c:v>2.04</c:v>
                </c:pt>
                <c:pt idx="248">
                  <c:v>1.83</c:v>
                </c:pt>
                <c:pt idx="249">
                  <c:v>1.55</c:v>
                </c:pt>
                <c:pt idx="250">
                  <c:v>1.55</c:v>
                </c:pt>
                <c:pt idx="251">
                  <c:v>1.55</c:v>
                </c:pt>
                <c:pt idx="252">
                  <c:v>1.58</c:v>
                </c:pt>
                <c:pt idx="253">
                  <c:v>0.65</c:v>
                </c:pt>
                <c:pt idx="254">
                  <c:v>0.05</c:v>
                </c:pt>
                <c:pt idx="255">
                  <c:v>0.05</c:v>
                </c:pt>
                <c:pt idx="256">
                  <c:v>0.08</c:v>
                </c:pt>
                <c:pt idx="257">
                  <c:v>0.09</c:v>
                </c:pt>
                <c:pt idx="258">
                  <c:v>0.1</c:v>
                </c:pt>
                <c:pt idx="259">
                  <c:v>0.09</c:v>
                </c:pt>
                <c:pt idx="260">
                  <c:v>0.09</c:v>
                </c:pt>
                <c:pt idx="261">
                  <c:v>0.09</c:v>
                </c:pt>
                <c:pt idx="262">
                  <c:v>0.09</c:v>
                </c:pt>
                <c:pt idx="263">
                  <c:v>0.09</c:v>
                </c:pt>
                <c:pt idx="264">
                  <c:v>0.08</c:v>
                </c:pt>
                <c:pt idx="265">
                  <c:v>7.0000000000000007E-2</c:v>
                </c:pt>
                <c:pt idx="266">
                  <c:v>7.0000000000000007E-2</c:v>
                </c:pt>
                <c:pt idx="267">
                  <c:v>0.06</c:v>
                </c:pt>
                <c:pt idx="268">
                  <c:v>0.08</c:v>
                </c:pt>
                <c:pt idx="269">
                  <c:v>0.1</c:v>
                </c:pt>
                <c:pt idx="270">
                  <c:v>0.09</c:v>
                </c:pt>
                <c:pt idx="271">
                  <c:v>0.08</c:v>
                </c:pt>
                <c:pt idx="272">
                  <c:v>0.08</c:v>
                </c:pt>
                <c:pt idx="273">
                  <c:v>0.08</c:v>
                </c:pt>
                <c:pt idx="274">
                  <c:v>0.08</c:v>
                </c:pt>
                <c:pt idx="275">
                  <c:v>0.08</c:v>
                </c:pt>
                <c:pt idx="276">
                  <c:v>0.08</c:v>
                </c:pt>
                <c:pt idx="277">
                  <c:v>0.2</c:v>
                </c:pt>
                <c:pt idx="278">
                  <c:v>0.33</c:v>
                </c:pt>
                <c:pt idx="279">
                  <c:v>0.77</c:v>
                </c:pt>
                <c:pt idx="280">
                  <c:v>1.21</c:v>
                </c:pt>
                <c:pt idx="281">
                  <c:v>1.68</c:v>
                </c:pt>
                <c:pt idx="282">
                  <c:v>2.33</c:v>
                </c:pt>
                <c:pt idx="283">
                  <c:v>2.56</c:v>
                </c:pt>
                <c:pt idx="284">
                  <c:v>3.08</c:v>
                </c:pt>
                <c:pt idx="285">
                  <c:v>3.78</c:v>
                </c:pt>
                <c:pt idx="286">
                  <c:v>4.0999999999999996</c:v>
                </c:pt>
                <c:pt idx="287">
                  <c:v>4.33</c:v>
                </c:pt>
                <c:pt idx="288">
                  <c:v>4.57</c:v>
                </c:pt>
                <c:pt idx="289">
                  <c:v>4.6500000000000004</c:v>
                </c:pt>
                <c:pt idx="290">
                  <c:v>4.83</c:v>
                </c:pt>
                <c:pt idx="291">
                  <c:v>5.0599999999999996</c:v>
                </c:pt>
                <c:pt idx="292">
                  <c:v>5.08</c:v>
                </c:pt>
                <c:pt idx="293">
                  <c:v>5.12</c:v>
                </c:pt>
                <c:pt idx="294">
                  <c:v>5.33</c:v>
                </c:pt>
                <c:pt idx="295">
                  <c:v>5.33</c:v>
                </c:pt>
                <c:pt idx="296">
                  <c:v>5.33</c:v>
                </c:pt>
                <c:pt idx="297">
                  <c:v>5.33</c:v>
                </c:pt>
                <c:pt idx="298">
                  <c:v>5.33</c:v>
                </c:pt>
                <c:pt idx="299">
                  <c:v>5.33</c:v>
                </c:pt>
                <c:pt idx="300">
                  <c:v>5.33</c:v>
                </c:pt>
                <c:pt idx="301">
                  <c:v>5.33</c:v>
                </c:pt>
                <c:pt idx="302">
                  <c:v>5.33</c:v>
                </c:pt>
                <c:pt idx="303">
                  <c:v>5.33</c:v>
                </c:pt>
                <c:pt idx="304">
                  <c:v>5.33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68-40E0-BC22-F8AA7F1E3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2213119"/>
        <c:axId val="1762219839"/>
      </c:lineChart>
      <c:dateAx>
        <c:axId val="1762213119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762219839"/>
        <c:crosses val="autoZero"/>
        <c:auto val="1"/>
        <c:lblOffset val="100"/>
        <c:baseTimeUnit val="months"/>
        <c:majorUnit val="24"/>
        <c:majorTimeUnit val="months"/>
      </c:dateAx>
      <c:valAx>
        <c:axId val="176221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762213119"/>
        <c:crosses val="autoZero"/>
        <c:crossBetween val="between"/>
      </c:valAx>
      <c:valAx>
        <c:axId val="193460052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934601007"/>
        <c:crosses val="max"/>
        <c:crossBetween val="between"/>
      </c:valAx>
      <c:dateAx>
        <c:axId val="1934601007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1934600527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8E92-DA89-4E3F-B37F-F12078EE5AB4}" type="datetimeFigureOut">
              <a:rPr lang="zh-HK" altLang="en-US" smtClean="0"/>
              <a:t>14/7/2024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5AC5-98F9-4A56-A7D1-64365B1574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697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Actually we only care market expectation: Biden win rate is decreasing and so market expects China outlook to worsen</a:t>
            </a:r>
          </a:p>
          <a:p>
            <a:r>
              <a:rPr lang="en-US" altLang="zh-HK" dirty="0"/>
              <a:t>Positive correlation of USDCNY fixing and higher probability of Trump victory</a:t>
            </a:r>
          </a:p>
          <a:p>
            <a:r>
              <a:rPr lang="en-US" altLang="zh-HK" dirty="0"/>
              <a:t>Trade account imbalance and BIS report raises tariff by EU (Nov) and US 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C5AC5-98F9-4A56-A7D1-64365B1574F9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80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C5AC5-98F9-4A56-A7D1-64365B1574F9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42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C5AC5-98F9-4A56-A7D1-64365B1574F9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67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C5AC5-98F9-4A56-A7D1-64365B1574F9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997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C997-34B4-376B-7E3A-E13F6828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31CA1-FC92-170E-4E69-1488A1D3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4CC0-0312-4FB0-67B3-D1D41E1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B56F-EF6C-EC6D-2819-FBFA210C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A2FA-4ED4-1AD8-4098-D10C27B0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73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7ABF-86B8-F9C7-6917-9CEBFA41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75868-5BA2-DAC0-620F-3B53107C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ABED-AD44-2F23-908F-D7B0627D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E5B5-52FA-16F4-4A3A-456927E6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5709-A758-4B06-3C99-BE4648A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14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CD9AF-10AB-3289-8BF9-AB2AD628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E1A8-C9CA-ED33-D46A-045569CE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AB50-878A-6706-DE27-62F96156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CE54-DD72-2B32-0E62-9222A50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DA2D-ACFF-66AB-5782-AF41D021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73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619B-5981-4C50-628C-645F31B7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FB24-48BE-DACD-EB7F-7CCF5F9C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EA79-BB14-BE0B-164E-C1D8FEF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A48-FC3E-07FD-77AD-4D7AAF4D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28B8-E386-6347-C342-6B470E4E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96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0306-5B49-941D-5979-523B1EB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7762C-869C-082E-2F6D-AB4FEC04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2372-42C4-6D33-CBC7-853685C0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2D9D-E8E6-B5EE-E531-8C0D7E6D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DDA7-6940-3473-9CAC-4BFDFC92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41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5D87-27A5-FD7A-8DA7-5F291322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6A71-4F66-8771-11F0-86A2C445A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0E7A-E349-2213-3DDA-58E987FD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0223-27EF-A70F-C5D8-302CAC34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7C97-60AF-BD55-A3E6-03CDD1EC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145B-4CC8-5F25-DB6A-7C7A99A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7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7277-3A6F-5C5C-E511-47AB6153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AD6E-FA16-D233-0FD6-0A4DEC43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4B7B-4D62-861B-514F-A9CA7A8F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A332-BB21-CE51-80A2-15CC81CED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770DD-290A-DA46-33A8-C9C9C9CDD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2FE1A-5A75-6C6C-1C32-D931C627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D06AC-4D04-6B9B-83C6-D3F7B71E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5468-77DF-102C-A6BF-4AE4BA0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02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D19D-7E13-95CC-7EBB-A335536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3E03-8797-4DDB-AFC9-D47068CB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5F36-2906-A667-B231-0670BE93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D501-4F02-5179-EED3-E659734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59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2D8A6-8250-54D3-68A7-EA7AD054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B3297-BB4E-7F33-C5D2-675C903F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B411-7F4B-21FF-629E-E995306B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40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6CB-6CBF-545F-468E-5E46FEA1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B249-5EED-62A1-A737-DBD95470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B652D-418C-FBC2-C2E3-8829D5FD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9A93A-C0D7-57FB-9503-CCF3B761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9C52-6566-9C5C-365E-2876B2FD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4F57-221B-3118-EEE6-D996F17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1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416-1F0B-B305-CD04-5D57814A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C2294-65AD-91D8-C2DB-50D4C8A21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5C85-AC1F-BCE0-69B0-F33F20EE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A080-37C3-770B-1929-A8F8A82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04A3-4849-1C1A-8611-0F836A8A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A65B-4130-006E-94E2-C955C8FA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73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C5F83-7E40-9100-F459-59300ED4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0330-579F-7FE9-BA24-CA345EF1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D802-F885-458C-0674-94F271C88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247B1-C8A4-4F33-BCCF-FE171ADC562D}" type="datetimeFigureOut">
              <a:rPr lang="zh-HK" altLang="en-US" smtClean="0"/>
              <a:t>13/7/2024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3FE6-6A1E-78C0-7E53-6B87CE50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CADE-C094-1B20-4D3B-B861483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40C5F-D06C-4EA2-8A7A-DF1D2EB62F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2540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1BA9A-C3CC-F48E-AEE1-116529156EA3}"/>
              </a:ext>
            </a:extLst>
          </p:cNvPr>
          <p:cNvSpPr txBox="1"/>
          <p:nvPr/>
        </p:nvSpPr>
        <p:spPr>
          <a:xfrm>
            <a:off x="363254" y="263046"/>
            <a:ext cx="32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/>
              <a:t>Rolldown Trade Optimization</a:t>
            </a:r>
            <a:endParaRPr lang="zh-HK" alt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CE548-5AD8-ED97-9857-4A69845E9A0B}"/>
              </a:ext>
            </a:extLst>
          </p:cNvPr>
          <p:cNvSpPr/>
          <p:nvPr/>
        </p:nvSpPr>
        <p:spPr>
          <a:xfrm>
            <a:off x="432148" y="739035"/>
            <a:ext cx="11217058" cy="281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Trade Idea – USDCNH Implied Yields</a:t>
            </a:r>
            <a:endParaRPr lang="zh-HK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ACA7F-922E-5738-7843-1245504BD4D0}"/>
              </a:ext>
            </a:extLst>
          </p:cNvPr>
          <p:cNvSpPr txBox="1"/>
          <p:nvPr/>
        </p:nvSpPr>
        <p:spPr>
          <a:xfrm>
            <a:off x="432148" y="1189972"/>
            <a:ext cx="11217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Thesis 1: Weaker CNH due to sluggish economic outlook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External:  Lower Demand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 Geopolitical Risks</a:t>
            </a:r>
          </a:p>
          <a:p>
            <a:pPr marL="742950" lvl="1" indent="-204788">
              <a:buFont typeface="Arial" panose="020B0604020202020204" pitchFamily="34" charset="0"/>
              <a:buChar char="•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China trade account beats expectation but also showed </a:t>
            </a: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worsened imports 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(actual -2.3% vs. consensus +2.5%), i.e., lower demand.</a:t>
            </a:r>
          </a:p>
          <a:p>
            <a:pPr marL="742950" lvl="1" indent="-204788">
              <a:buFont typeface="Arial" panose="020B0604020202020204" pitchFamily="34" charset="0"/>
              <a:buChar char="•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BIS annual report underscored the </a:t>
            </a: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rising volume and dropping export prices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 of labor-intensive sectors. </a:t>
            </a:r>
          </a:p>
          <a:p>
            <a:pPr marL="742950" lvl="1" indent="-204788">
              <a:buFont typeface="Arial" panose="020B0604020202020204" pitchFamily="34" charset="0"/>
              <a:buChar char="•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US election to be detrimental to Chinese economy outlook regardless of result; depreciation policy might be adopted.</a:t>
            </a:r>
          </a:p>
          <a:p>
            <a:pPr marL="742950" lvl="1" indent="-204788">
              <a:buFont typeface="Arial" panose="020B0604020202020204" pitchFamily="34" charset="0"/>
              <a:buChar char="•"/>
            </a:pPr>
            <a:endParaRPr lang="en-US" altLang="zh-HK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22EB6-84ED-FB08-5B19-86DA86176D14}"/>
              </a:ext>
            </a:extLst>
          </p:cNvPr>
          <p:cNvSpPr/>
          <p:nvPr/>
        </p:nvSpPr>
        <p:spPr>
          <a:xfrm>
            <a:off x="363254" y="2735674"/>
            <a:ext cx="4494756" cy="281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China Trade Balance</a:t>
            </a:r>
            <a:endParaRPr lang="zh-HK" altLang="en-US" sz="1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4B635D-71CD-DD2B-0B35-6038EA78938B}"/>
              </a:ext>
            </a:extLst>
          </p:cNvPr>
          <p:cNvGrpSpPr/>
          <p:nvPr/>
        </p:nvGrpSpPr>
        <p:grpSpPr>
          <a:xfrm>
            <a:off x="252607" y="3173315"/>
            <a:ext cx="4756491" cy="2596041"/>
            <a:chOff x="252607" y="2945531"/>
            <a:chExt cx="4756491" cy="25960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523D75-4FC2-C203-34BF-3EE12651C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12" b="13064"/>
            <a:stretch/>
          </p:blipFill>
          <p:spPr>
            <a:xfrm>
              <a:off x="252607" y="2945531"/>
              <a:ext cx="4605403" cy="2596041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B8EF9-D9BC-86B8-576C-B50C1B656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4553" y="3877438"/>
              <a:ext cx="225469" cy="4258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96F9BB-BE2C-14CA-87E2-1D7876D42EB6}"/>
                </a:ext>
              </a:extLst>
            </p:cNvPr>
            <p:cNvSpPr txBox="1"/>
            <p:nvPr/>
          </p:nvSpPr>
          <p:spPr>
            <a:xfrm>
              <a:off x="3181610" y="3569661"/>
              <a:ext cx="1827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b="1" dirty="0"/>
                <a:t>Yellen: overcapacity</a:t>
              </a:r>
              <a:endParaRPr lang="zh-HK" altLang="en-US" sz="1400" b="1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3C113-9236-E858-94BE-19284E33708B}"/>
              </a:ext>
            </a:extLst>
          </p:cNvPr>
          <p:cNvSpPr/>
          <p:nvPr/>
        </p:nvSpPr>
        <p:spPr>
          <a:xfrm>
            <a:off x="5444646" y="2735673"/>
            <a:ext cx="6204560" cy="281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Market Expectation of Trump Victory</a:t>
            </a:r>
            <a:endParaRPr lang="zh-HK" altLang="en-US" sz="16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A778A0-0995-4AE3-BAD7-D215BE15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46" y="3173315"/>
            <a:ext cx="6183729" cy="33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1BA9A-C3CC-F48E-AEE1-116529156EA3}"/>
              </a:ext>
            </a:extLst>
          </p:cNvPr>
          <p:cNvSpPr txBox="1"/>
          <p:nvPr/>
        </p:nvSpPr>
        <p:spPr>
          <a:xfrm>
            <a:off x="363254" y="263046"/>
            <a:ext cx="32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/>
              <a:t>Rolldown Trade Optimization</a:t>
            </a:r>
            <a:endParaRPr lang="zh-HK" alt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CE548-5AD8-ED97-9857-4A69845E9A0B}"/>
              </a:ext>
            </a:extLst>
          </p:cNvPr>
          <p:cNvSpPr/>
          <p:nvPr/>
        </p:nvSpPr>
        <p:spPr>
          <a:xfrm>
            <a:off x="432148" y="739035"/>
            <a:ext cx="11217058" cy="281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Trade Idea – USDCNH Implied Yields</a:t>
            </a:r>
            <a:endParaRPr lang="zh-HK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ACA7F-922E-5738-7843-1245504BD4D0}"/>
              </a:ext>
            </a:extLst>
          </p:cNvPr>
          <p:cNvSpPr txBox="1"/>
          <p:nvPr/>
        </p:nvSpPr>
        <p:spPr>
          <a:xfrm>
            <a:off x="432148" y="1189972"/>
            <a:ext cx="11217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Thesis 1: Weaker CNH due to sluggish economic outlook</a:t>
            </a:r>
            <a:endParaRPr lang="en-US" altLang="zh-H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Internal:  Slower Recovery, Unsurprising Policy Conference</a:t>
            </a:r>
          </a:p>
          <a:p>
            <a:pPr marL="720725" indent="-182563">
              <a:buFont typeface="Arial" panose="020B0604020202020204" pitchFamily="34" charset="0"/>
              <a:buChar char="•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Headline CPI inflation </a:t>
            </a: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softer than expected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 (actual 0.2% vs. 0.4% consensus), weaker economy outlook.</a:t>
            </a:r>
          </a:p>
          <a:p>
            <a:pPr marL="720725" indent="-182563">
              <a:buFont typeface="Arial" panose="020B0604020202020204" pitchFamily="34" charset="0"/>
              <a:buChar char="•"/>
            </a:pP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PPI deflation persists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 (June PPI -0.8%, in line with weak-recovery forecast).</a:t>
            </a:r>
          </a:p>
          <a:p>
            <a:pPr marL="720725" indent="-182563">
              <a:buFont typeface="Arial" panose="020B0604020202020204" pitchFamily="34" charset="0"/>
              <a:buChar char="•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The Third Plenum (Jul 15-18) expected to focus on structural reforms instead of short-term easing. </a:t>
            </a:r>
          </a:p>
          <a:p>
            <a:pPr marL="720725" indent="-182563">
              <a:buFont typeface="Arial" panose="020B0604020202020204" pitchFamily="34" charset="0"/>
              <a:buChar char="•"/>
            </a:pPr>
            <a:endParaRPr lang="en-US" altLang="zh-H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>
              <a:buFont typeface="Wingdings" panose="05000000000000000000" pitchFamily="2" charset="2"/>
              <a:buChar char="p"/>
            </a:pPr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Money Market:  Relaxed USDCNY fixing</a:t>
            </a:r>
            <a:endParaRPr lang="en-US" altLang="zh-HK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8982-EAAB-D365-7AED-36BF58E129AB}"/>
              </a:ext>
            </a:extLst>
          </p:cNvPr>
          <p:cNvSpPr txBox="1"/>
          <p:nvPr/>
        </p:nvSpPr>
        <p:spPr>
          <a:xfrm>
            <a:off x="432148" y="2948034"/>
            <a:ext cx="11154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Thesis 2: Market overpricing Fed September rate cut; First cut in December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Federal Reserves </a:t>
            </a: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avoids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 to enter a new rate cycle before the elections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HK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Very limited downside</a:t>
            </a:r>
            <a:r>
              <a:rPr lang="en-US" altLang="zh-HK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Market fully pricing in 1 cuts for Sept FOMC meeting. Juicy upside-to-downside ratio on Fed rates.   </a:t>
            </a:r>
            <a:endParaRPr lang="zh-HK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6CFF21D-EE98-6567-A0CE-BD6611894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450538"/>
              </p:ext>
            </p:extLst>
          </p:nvPr>
        </p:nvGraphicFramePr>
        <p:xfrm>
          <a:off x="1005612" y="3844323"/>
          <a:ext cx="4569117" cy="2750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5D96D4-FBAD-4CF7-F384-366D18515468}"/>
              </a:ext>
            </a:extLst>
          </p:cNvPr>
          <p:cNvSpPr txBox="1"/>
          <p:nvPr/>
        </p:nvSpPr>
        <p:spPr>
          <a:xfrm>
            <a:off x="7368209" y="4962939"/>
            <a:ext cx="239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(Rate cut </a:t>
            </a:r>
            <a:r>
              <a:rPr lang="en-US" altLang="zh-HK" dirty="0" err="1"/>
              <a:t>probi</a:t>
            </a:r>
            <a:r>
              <a:rPr lang="en-US" altLang="zh-HK" dirty="0"/>
              <a:t> charts)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8760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1BA9A-C3CC-F48E-AEE1-116529156EA3}"/>
              </a:ext>
            </a:extLst>
          </p:cNvPr>
          <p:cNvSpPr txBox="1"/>
          <p:nvPr/>
        </p:nvSpPr>
        <p:spPr>
          <a:xfrm>
            <a:off x="363254" y="263046"/>
            <a:ext cx="450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/>
              <a:t>Appendix: Implied Yield and Depreciation</a:t>
            </a:r>
            <a:endParaRPr lang="zh-HK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922A5-25BE-95E6-8297-BA78B0E0EFFF}"/>
              </a:ext>
            </a:extLst>
          </p:cNvPr>
          <p:cNvSpPr/>
          <p:nvPr/>
        </p:nvSpPr>
        <p:spPr>
          <a:xfrm>
            <a:off x="2194203" y="2313977"/>
            <a:ext cx="3472069" cy="1152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Inflation Expectation: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Higher imports price expected, higher yield demanded for inflationary compensation.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5088-1F5A-75E2-56A1-47862F74059B}"/>
              </a:ext>
            </a:extLst>
          </p:cNvPr>
          <p:cNvSpPr/>
          <p:nvPr/>
        </p:nvSpPr>
        <p:spPr>
          <a:xfrm>
            <a:off x="2186611" y="3765090"/>
            <a:ext cx="3472069" cy="136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PBoC Intervention: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Sell-off plans announced in June; to borrow “hundreds of billions of yuan” and sell in markets as PBoC expects higher yield.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7E83B-A3B0-4D27-1AEC-3E2D38CF9B07}"/>
              </a:ext>
            </a:extLst>
          </p:cNvPr>
          <p:cNvSpPr/>
          <p:nvPr/>
        </p:nvSpPr>
        <p:spPr>
          <a:xfrm>
            <a:off x="6347792" y="2313977"/>
            <a:ext cx="3472069" cy="1152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Political Risk Premium: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Foreign investment outflow due to geopolitical risks recently, higher risk premium required for CNH.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556D0-5544-A37A-FD30-6CF453F5F68F}"/>
              </a:ext>
            </a:extLst>
          </p:cNvPr>
          <p:cNvSpPr/>
          <p:nvPr/>
        </p:nvSpPr>
        <p:spPr>
          <a:xfrm>
            <a:off x="6347793" y="3765089"/>
            <a:ext cx="3472069" cy="13649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Economic Risk Premium: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Low consumption but overcapacity, lower birth rates and economic tariffs; real estates crisis raised risk aversion level in market, higher risk premium required.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B6AFB-5281-3FB5-AB92-E3CC488EAA4B}"/>
              </a:ext>
            </a:extLst>
          </p:cNvPr>
          <p:cNvSpPr/>
          <p:nvPr/>
        </p:nvSpPr>
        <p:spPr>
          <a:xfrm>
            <a:off x="2186611" y="1775493"/>
            <a:ext cx="7706137" cy="2818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Correlation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2238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1BA9A-C3CC-F48E-AEE1-116529156EA3}"/>
              </a:ext>
            </a:extLst>
          </p:cNvPr>
          <p:cNvSpPr txBox="1"/>
          <p:nvPr/>
        </p:nvSpPr>
        <p:spPr>
          <a:xfrm>
            <a:off x="363254" y="263046"/>
            <a:ext cx="30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/>
              <a:t>Appendix:</a:t>
            </a:r>
            <a:r>
              <a:rPr lang="zh-CN" altLang="en-US" b="1" dirty="0"/>
              <a:t> </a:t>
            </a:r>
            <a:r>
              <a:rPr lang="en-US" altLang="zh-CN" b="1" dirty="0"/>
              <a:t>Event List For 6M</a:t>
            </a:r>
            <a:endParaRPr lang="zh-HK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922A5-25BE-95E6-8297-BA78B0E0EFFF}"/>
              </a:ext>
            </a:extLst>
          </p:cNvPr>
          <p:cNvSpPr/>
          <p:nvPr/>
        </p:nvSpPr>
        <p:spPr>
          <a:xfrm>
            <a:off x="2194203" y="2313977"/>
            <a:ext cx="3472069" cy="1152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Inflation Expectation: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Higher imports price expected, higher yield demanded for inflationary compensation.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5088-1F5A-75E2-56A1-47862F74059B}"/>
              </a:ext>
            </a:extLst>
          </p:cNvPr>
          <p:cNvSpPr/>
          <p:nvPr/>
        </p:nvSpPr>
        <p:spPr>
          <a:xfrm>
            <a:off x="2186611" y="3765090"/>
            <a:ext cx="3472069" cy="136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PBoC Intervention: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Sell-off plans announced in June; to borrow “hundreds of billions of yuan” and sell in markets as PBoC expects higher yield.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7E83B-A3B0-4D27-1AEC-3E2D38CF9B07}"/>
              </a:ext>
            </a:extLst>
          </p:cNvPr>
          <p:cNvSpPr/>
          <p:nvPr/>
        </p:nvSpPr>
        <p:spPr>
          <a:xfrm>
            <a:off x="6347792" y="2313977"/>
            <a:ext cx="3472069" cy="1152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Political Risk Premium: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Foreign investment outflow due to geopolitical risks recently, higher risk premium required for CNH.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556D0-5544-A37A-FD30-6CF453F5F68F}"/>
              </a:ext>
            </a:extLst>
          </p:cNvPr>
          <p:cNvSpPr/>
          <p:nvPr/>
        </p:nvSpPr>
        <p:spPr>
          <a:xfrm>
            <a:off x="6347793" y="3765089"/>
            <a:ext cx="3472069" cy="13649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HK" b="1" dirty="0">
                <a:solidFill>
                  <a:srgbClr val="C00000"/>
                </a:solidFill>
              </a:rPr>
              <a:t>Economic Risk Premium:</a:t>
            </a:r>
          </a:p>
          <a:p>
            <a:r>
              <a:rPr lang="en-US" altLang="zh-HK" sz="1400" dirty="0">
                <a:solidFill>
                  <a:schemeClr val="tx1"/>
                </a:solidFill>
              </a:rPr>
              <a:t>Low consumption but overcapacity, lower birth rates and economic tariffs; real estates crisis raised risk aversion level in market, higher risk premium required.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B6AFB-5281-3FB5-AB92-E3CC488EAA4B}"/>
              </a:ext>
            </a:extLst>
          </p:cNvPr>
          <p:cNvSpPr/>
          <p:nvPr/>
        </p:nvSpPr>
        <p:spPr>
          <a:xfrm>
            <a:off x="2186611" y="1775493"/>
            <a:ext cx="7706137" cy="2818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Correlation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31510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497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 Ming Hin</dc:creator>
  <cp:lastModifiedBy>Sebastian Kam</cp:lastModifiedBy>
  <cp:revision>1</cp:revision>
  <dcterms:created xsi:type="dcterms:W3CDTF">2024-07-13T14:45:08Z</dcterms:created>
  <dcterms:modified xsi:type="dcterms:W3CDTF">2024-07-14T13:19:20Z</dcterms:modified>
</cp:coreProperties>
</file>