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2C4F-A681-40F0-8792-EBE908BAE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15E94-B934-4894-A592-7F9050B78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1C7D9-B48A-43F2-96B1-717DE240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DD13-161F-47B9-8013-1A2337B070F9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B929-5FB7-4945-8DAF-7D46FB91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27FB7-E207-4C85-B541-A519D27F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ACCC-3CFD-4DB2-85E4-A3D45313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8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7579-3CBE-4F0A-8F68-AACF54C2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A18B8-2B56-4A88-BC1E-15F226986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BA4E6-8405-4BC3-A7FC-76D4AC901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DD13-161F-47B9-8013-1A2337B070F9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3816D-937C-45C2-88A1-68774875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1C33C-B375-4CF9-AAC7-C894FDB4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ACCC-3CFD-4DB2-85E4-A3D45313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1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C9EF4-793B-4505-808F-DE6B38E31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F465D-453E-4598-BDCD-EE89F8795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C14A3-3B6E-46A5-AB74-BDFC94DE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DD13-161F-47B9-8013-1A2337B070F9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29FF0-9289-42DB-9E9C-6A56A775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23C58-ABB6-428D-9C15-BAFFD1DA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ACCC-3CFD-4DB2-85E4-A3D45313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8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621A9-C193-43B7-8317-66044F88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48DBF-F403-4233-9390-ACDFE2AA1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DFB35-2DA2-4217-BC5E-8F785265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DD13-161F-47B9-8013-1A2337B070F9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7B832-FDA5-479E-886B-5E6A4C3B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5279-F9A7-4623-B06C-4C60924C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ACCC-3CFD-4DB2-85E4-A3D45313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8393-0E2A-46E8-9F32-0EF73A834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24083-9FF9-4774-B434-FC5D70BC4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4A725-A585-4C4F-B615-56474B7B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DD13-161F-47B9-8013-1A2337B070F9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B2426-F334-49B9-A537-91AED771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9F55D-5823-49D0-AB95-423E1F77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ACCC-3CFD-4DB2-85E4-A3D45313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5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2DAD4-7D76-4613-A3B8-CA7BE626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A24F-5C14-4469-8D93-25D5274F1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52CAF-38E0-47ED-B674-53C27F9D5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F1EF4-6860-4BB4-8FD5-CBB0237E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DD13-161F-47B9-8013-1A2337B070F9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DE3E7-B608-4B97-BD0D-0951A9E9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E0AB1-79B6-43E2-9036-4C33A1C6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ACCC-3CFD-4DB2-85E4-A3D45313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1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B43D-FC74-443B-A446-3C844DD8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9579F-2EB4-4ADA-937D-F562BF8EF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8F5AC-4563-4BDB-A443-732838003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59DBC8-A5C6-436C-A2A6-76BE483FD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0957A-19BE-400D-A334-9A522A95E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9FE1C9-E72D-4E4A-8650-D9AE3080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DD13-161F-47B9-8013-1A2337B070F9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84CA9-342E-4396-8601-B38C0C2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532D0-57F1-4D1C-AA50-F55057B0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ACCC-3CFD-4DB2-85E4-A3D45313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55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EC29-8144-4FE7-8F59-7E096E7D0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310FA8-7584-4342-9D21-F5C1EAF7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DD13-161F-47B9-8013-1A2337B070F9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F0AEC-953C-4E26-BF09-F2D2133E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70410-6209-4C8D-AD17-455025B3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ACCC-3CFD-4DB2-85E4-A3D45313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5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6F46F-C32C-408B-9713-7544B83A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DD13-161F-47B9-8013-1A2337B070F9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9F18BE-479E-43AD-8B57-ABBC3C18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26940-F654-4F97-868C-FE7B8A11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ACCC-3CFD-4DB2-85E4-A3D45313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1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B9B5-C9B4-4806-973D-A341B8EAE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FA9E4-53BF-4982-A6B9-4A93A98F8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E2741-3CBA-4047-BF4E-81380ADBC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301F3-F09B-4062-BF7E-D400DD8B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DD13-161F-47B9-8013-1A2337B070F9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4BC20-01DD-425B-8536-92586BBA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21A3F-3CAA-4F89-828D-3BC531551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ACCC-3CFD-4DB2-85E4-A3D45313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0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53FE-7993-4A16-B5A0-83AC4F87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62A4A-2FEE-494D-9747-912514186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C751A-CCAE-413A-9AE7-C517DCA5C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83BC1-8B72-4B3B-9201-462002B2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DD13-161F-47B9-8013-1A2337B070F9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97949-1ED2-4F8C-9950-F6662797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0E9CB-199B-4EC4-AF08-4A011750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ACCC-3CFD-4DB2-85E4-A3D45313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CE9ED1-1827-40F9-A10F-9A2F0C5C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7CF21-605F-4636-BD05-6663A7E09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D934C-8D33-4CBF-B82C-5E4175E237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BDD13-161F-47B9-8013-1A2337B070F9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8EEB7-0DD3-4533-8962-6E51DF51D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08D9F-5C91-445A-87C5-CEB9DD161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CACCC-3CFD-4DB2-85E4-A3D45313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D8595A-4270-4719-8176-F3488D3D4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01" y="446657"/>
            <a:ext cx="780290" cy="780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C8E96B-0C12-4F3C-8BFD-14B258FD2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119" y="435202"/>
            <a:ext cx="780290" cy="780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5EE0DA-FF1A-4EA2-8161-B1354E1FD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510" y="446657"/>
            <a:ext cx="780290" cy="7802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717DBC-55E1-400E-B0BC-2D33C03CD77D}"/>
              </a:ext>
            </a:extLst>
          </p:cNvPr>
          <p:cNvSpPr txBox="1"/>
          <p:nvPr/>
        </p:nvSpPr>
        <p:spPr>
          <a:xfrm>
            <a:off x="187283" y="1215492"/>
            <a:ext cx="1079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Azure Security</a:t>
            </a:r>
          </a:p>
          <a:p>
            <a:pPr algn="ctr"/>
            <a:r>
              <a:rPr lang="en-US" sz="1200" dirty="0"/>
              <a:t>Admin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E2AC19-ECE7-4944-85CC-4BF347490319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1117191" y="836802"/>
            <a:ext cx="358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1401FC-9A1A-405B-B57E-11FEBAD0832F}"/>
              </a:ext>
            </a:extLst>
          </p:cNvPr>
          <p:cNvCxnSpPr>
            <a:stCxn id="9" idx="3"/>
            <a:endCxn id="7" idx="1"/>
          </p:cNvCxnSpPr>
          <p:nvPr/>
        </p:nvCxnSpPr>
        <p:spPr>
          <a:xfrm flipV="1">
            <a:off x="2255800" y="825347"/>
            <a:ext cx="358319" cy="1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AB6264A-1C7D-4865-8E70-46ADC03CB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510" y="1597471"/>
            <a:ext cx="780290" cy="780290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56D39B3-9B38-466D-B4B5-DF065D07C5CE}"/>
              </a:ext>
            </a:extLst>
          </p:cNvPr>
          <p:cNvCxnSpPr>
            <a:stCxn id="10" idx="2"/>
            <a:endCxn id="15" idx="1"/>
          </p:cNvCxnSpPr>
          <p:nvPr/>
        </p:nvCxnSpPr>
        <p:spPr>
          <a:xfrm rot="16200000" flipH="1">
            <a:off x="946049" y="1458154"/>
            <a:ext cx="310459" cy="7484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D55166D-4715-4605-93C2-E81775ED4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013" y="431037"/>
            <a:ext cx="780290" cy="7802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3A10AB7-88F8-420F-846F-61AEA6E103DE}"/>
              </a:ext>
            </a:extLst>
          </p:cNvPr>
          <p:cNvSpPr txBox="1"/>
          <p:nvPr/>
        </p:nvSpPr>
        <p:spPr>
          <a:xfrm>
            <a:off x="4303434" y="1226947"/>
            <a:ext cx="601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Splunk</a:t>
            </a:r>
          </a:p>
          <a:p>
            <a:pPr algn="ctr"/>
            <a:r>
              <a:rPr lang="en-US" sz="1200" dirty="0"/>
              <a:t>Admin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A7DA6AD-D323-4F55-9972-93822CD98332}"/>
              </a:ext>
            </a:extLst>
          </p:cNvPr>
          <p:cNvCxnSpPr>
            <a:stCxn id="15" idx="3"/>
            <a:endCxn id="19" idx="2"/>
          </p:cNvCxnSpPr>
          <p:nvPr/>
        </p:nvCxnSpPr>
        <p:spPr>
          <a:xfrm flipV="1">
            <a:off x="2255800" y="1688612"/>
            <a:ext cx="2348358" cy="2990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7EFA5E9-92B4-4F89-A65F-1099E1997A48}"/>
              </a:ext>
            </a:extLst>
          </p:cNvPr>
          <p:cNvSpPr txBox="1"/>
          <p:nvPr/>
        </p:nvSpPr>
        <p:spPr>
          <a:xfrm>
            <a:off x="1337591" y="1238402"/>
            <a:ext cx="1056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Event Hub creds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776104-F591-41E4-835B-D1D5CCA5798A}"/>
              </a:ext>
            </a:extLst>
          </p:cNvPr>
          <p:cNvSpPr txBox="1"/>
          <p:nvPr/>
        </p:nvSpPr>
        <p:spPr>
          <a:xfrm>
            <a:off x="1337591" y="2389216"/>
            <a:ext cx="1056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Key Vault creds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F72DD85-D991-45FE-9C1A-98CF86B299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976" y="431037"/>
            <a:ext cx="780290" cy="78029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BED7D71-B67A-475F-94FF-BFF5CE67DDDA}"/>
              </a:ext>
            </a:extLst>
          </p:cNvPr>
          <p:cNvSpPr txBox="1"/>
          <p:nvPr/>
        </p:nvSpPr>
        <p:spPr>
          <a:xfrm>
            <a:off x="6390057" y="1115291"/>
            <a:ext cx="1056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Splunk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4AD97E0-0CA1-46BC-A87C-18D00ECF2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907" y="428754"/>
            <a:ext cx="780290" cy="78029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869199B-49E1-4E9E-BA2F-FD0BEF21F57F}"/>
              </a:ext>
            </a:extLst>
          </p:cNvPr>
          <p:cNvSpPr txBox="1"/>
          <p:nvPr/>
        </p:nvSpPr>
        <p:spPr>
          <a:xfrm>
            <a:off x="5207988" y="1249857"/>
            <a:ext cx="1056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Key Vault creds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04B018-582B-4836-A3DD-17DB4AAC9B90}"/>
              </a:ext>
            </a:extLst>
          </p:cNvPr>
          <p:cNvCxnSpPr>
            <a:stCxn id="18" idx="3"/>
            <a:endCxn id="27" idx="1"/>
          </p:cNvCxnSpPr>
          <p:nvPr/>
        </p:nvCxnSpPr>
        <p:spPr>
          <a:xfrm flipV="1">
            <a:off x="4994303" y="818899"/>
            <a:ext cx="351604" cy="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4B61A4-28DC-40A4-AC4C-8B283B7E9AAB}"/>
              </a:ext>
            </a:extLst>
          </p:cNvPr>
          <p:cNvCxnSpPr>
            <a:stCxn id="27" idx="3"/>
          </p:cNvCxnSpPr>
          <p:nvPr/>
        </p:nvCxnSpPr>
        <p:spPr>
          <a:xfrm>
            <a:off x="6126197" y="818899"/>
            <a:ext cx="333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538CA763-D66C-4C48-A6AF-D40FFAA21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907" y="1731678"/>
            <a:ext cx="780290" cy="78029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427B7B2-FECC-4963-B82C-E45709944D6D}"/>
              </a:ext>
            </a:extLst>
          </p:cNvPr>
          <p:cNvSpPr txBox="1"/>
          <p:nvPr/>
        </p:nvSpPr>
        <p:spPr>
          <a:xfrm>
            <a:off x="5207988" y="2523423"/>
            <a:ext cx="1056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Event Hub creds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C8EB22-3EA3-44E8-96B8-AD5B37A0741B}"/>
              </a:ext>
            </a:extLst>
          </p:cNvPr>
          <p:cNvCxnSpPr>
            <a:stCxn id="7" idx="2"/>
            <a:endCxn id="36" idx="1"/>
          </p:cNvCxnSpPr>
          <p:nvPr/>
        </p:nvCxnSpPr>
        <p:spPr>
          <a:xfrm rot="16200000" flipH="1">
            <a:off x="3721920" y="497835"/>
            <a:ext cx="906331" cy="2341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CA6027A-C872-43A5-914B-BA8B152AD7DD}"/>
              </a:ext>
            </a:extLst>
          </p:cNvPr>
          <p:cNvCxnSpPr>
            <a:stCxn id="36" idx="3"/>
            <a:endCxn id="26" idx="2"/>
          </p:cNvCxnSpPr>
          <p:nvPr/>
        </p:nvCxnSpPr>
        <p:spPr>
          <a:xfrm flipV="1">
            <a:off x="6126197" y="1361512"/>
            <a:ext cx="791924" cy="7603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10B37F-C626-414D-B175-0281D877D917}"/>
              </a:ext>
            </a:extLst>
          </p:cNvPr>
          <p:cNvSpPr txBox="1"/>
          <p:nvPr/>
        </p:nvSpPr>
        <p:spPr>
          <a:xfrm>
            <a:off x="2512650" y="1258641"/>
            <a:ext cx="1056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Key Vault</a:t>
            </a:r>
          </a:p>
        </p:txBody>
      </p:sp>
    </p:spTree>
    <p:extLst>
      <p:ext uri="{BB962C8B-B14F-4D97-AF65-F5344CB8AC3E}">
        <p14:creationId xmlns:p14="http://schemas.microsoft.com/office/powerpoint/2010/main" val="30483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Oliver</dc:creator>
  <cp:lastModifiedBy>Greg Oliver</cp:lastModifiedBy>
  <cp:revision>2</cp:revision>
  <dcterms:created xsi:type="dcterms:W3CDTF">2017-04-04T00:17:30Z</dcterms:created>
  <dcterms:modified xsi:type="dcterms:W3CDTF">2017-04-04T00:32:02Z</dcterms:modified>
</cp:coreProperties>
</file>