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1041C-5D61-4E4B-8D9A-63E4C6E43850}" v="239" dt="2022-12-17T13:45:0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nopf" userId="aeec904eeb5479b8" providerId="LiveId" clId="{25E30BAE-97BB-47E6-8B1A-0A5757AE0469}"/>
    <pc:docChg chg="undo custSel addSld modSld">
      <pc:chgData name="Sebastian Knopf" userId="aeec904eeb5479b8" providerId="LiveId" clId="{25E30BAE-97BB-47E6-8B1A-0A5757AE0469}" dt="2022-11-24T10:18:11.546" v="981" actId="1076"/>
      <pc:docMkLst>
        <pc:docMk/>
      </pc:docMkLst>
      <pc:sldChg chg="addSp modSp mod">
        <pc:chgData name="Sebastian Knopf" userId="aeec904eeb5479b8" providerId="LiveId" clId="{25E30BAE-97BB-47E6-8B1A-0A5757AE0469}" dt="2022-11-23T09:22:55.236" v="680" actId="1076"/>
        <pc:sldMkLst>
          <pc:docMk/>
          <pc:sldMk cId="2471313393" sldId="256"/>
        </pc:sldMkLst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8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9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1" creationId="{00000000-0000-0000-0000-000000000000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2" creationId="{E4BCCDF9-37B5-3254-7E03-79B410BCD0EB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4" creationId="{5664F1C4-C6C8-03CB-F76D-BBF46AE174DD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7" creationId="{00000000-0000-0000-0000-000000000000}"/>
          </ac:spMkLst>
        </pc:sp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3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5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7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1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4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8" creationId="{00000000-0000-0000-0000-000000000000}"/>
          </ac:cxnSpMkLst>
        </pc:cxnChg>
      </pc:sldChg>
      <pc:sldChg chg="addSp modSp new mod">
        <pc:chgData name="Sebastian Knopf" userId="aeec904eeb5479b8" providerId="LiveId" clId="{25E30BAE-97BB-47E6-8B1A-0A5757AE0469}" dt="2022-11-23T08:41:41.235" v="250" actId="164"/>
        <pc:sldMkLst>
          <pc:docMk/>
          <pc:sldMk cId="2562322909" sldId="257"/>
        </pc:sldMkLst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4" creationId="{BE350F60-C7E7-2E61-632C-0FBEBC9CB0F8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5" creationId="{7757FB0E-69D6-E1BE-4A47-80094AC020A0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6" creationId="{00D079EB-98EB-B7A3-F2C9-DAD52395BEE9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7" creationId="{1C0D3CC9-3591-3AD4-592D-63898B54E9C3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8" creationId="{01BB8DBD-39FF-131F-9888-C7DEF8E94A6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9" creationId="{9ECB88A6-675C-D79C-F063-FBB4375C9392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0" creationId="{1E101C4C-9F29-23EA-1DDB-994FCC722C5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1" creationId="{4E7C08CC-B140-243F-8FEC-05BAB9F760C8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2" creationId="{6219EFC5-0C1D-F88C-DA62-ECAC883C80BF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3" creationId="{714D1E36-8F73-D800-D9DF-5F8481A714C4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4" creationId="{71B9CCD6-50BC-AD28-A02E-B543C6AFA487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5" creationId="{DCA1C88D-1450-8942-EE5A-BE24D4FA7A3B}"/>
          </ac:spMkLst>
        </pc:spChg>
        <pc:grpChg chg="add mod">
          <ac:chgData name="Sebastian Knopf" userId="aeec904eeb5479b8" providerId="LiveId" clId="{25E30BAE-97BB-47E6-8B1A-0A5757AE0469}" dt="2022-11-23T08:41:41.235" v="250" actId="164"/>
          <ac:grpSpMkLst>
            <pc:docMk/>
            <pc:sldMk cId="2562322909" sldId="257"/>
            <ac:grpSpMk id="16" creationId="{3C46D79B-FED8-C543-AA90-3EA9E28BD7B0}"/>
          </ac:grpSpMkLst>
        </pc:grpChg>
        <pc:picChg chg="add mod">
          <ac:chgData name="Sebastian Knopf" userId="aeec904eeb5479b8" providerId="LiveId" clId="{25E30BAE-97BB-47E6-8B1A-0A5757AE0469}" dt="2022-11-23T08:41:41.235" v="250" actId="164"/>
          <ac:picMkLst>
            <pc:docMk/>
            <pc:sldMk cId="2562322909" sldId="257"/>
            <ac:picMk id="3" creationId="{B315C637-C25A-C749-14EC-1627907E45D9}"/>
          </ac:picMkLst>
        </pc:picChg>
      </pc:sldChg>
      <pc:sldChg chg="addSp delSp modSp new mod">
        <pc:chgData name="Sebastian Knopf" userId="aeec904eeb5479b8" providerId="LiveId" clId="{25E30BAE-97BB-47E6-8B1A-0A5757AE0469}" dt="2022-11-23T08:58:41.671" v="539" actId="164"/>
        <pc:sldMkLst>
          <pc:docMk/>
          <pc:sldMk cId="115116384" sldId="258"/>
        </pc:sldMkLst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4" creationId="{8019B7B0-0EED-2FF1-B189-6093138E5BD4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5" creationId="{ED6BDACF-CBDB-FE5C-D482-3C50934DAB4D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6" creationId="{E528A3DF-35A3-83D4-9357-4233831D374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8" creationId="{4D295F5A-E238-BF1C-3133-6ED38668951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9" creationId="{BDA33A9D-F972-A73E-993B-82BF531FA811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0" creationId="{AA643E45-FBCD-0EDC-7CE2-E67F91A051B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1" creationId="{5FC743A9-1326-FCA6-38CE-A4BB63BAF0AA}"/>
          </ac:spMkLst>
        </pc:spChg>
        <pc:spChg chg="add del mod">
          <ac:chgData name="Sebastian Knopf" userId="aeec904eeb5479b8" providerId="LiveId" clId="{25E30BAE-97BB-47E6-8B1A-0A5757AE0469}" dt="2022-11-23T08:54:53.488" v="424"/>
          <ac:spMkLst>
            <pc:docMk/>
            <pc:sldMk cId="115116384" sldId="258"/>
            <ac:spMk id="12" creationId="{A1A8CE4E-4C1E-1873-E7B5-991FDF44757C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3" creationId="{344CE96A-B0E9-7DB5-E62F-25251D23ECC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4" creationId="{D066DF92-2D38-2B15-F89E-2BDB645EA2B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5" creationId="{230091C4-D8C0-721A-416B-8EDF6E91252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6" creationId="{53021F20-ECA6-52A4-A6A5-BF6285848D3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7" creationId="{8A894D68-B9B8-259C-E8E9-6E3CE39EAAA7}"/>
          </ac:spMkLst>
        </pc:spChg>
        <pc:spChg chg="add del mod">
          <ac:chgData name="Sebastian Knopf" userId="aeec904eeb5479b8" providerId="LiveId" clId="{25E30BAE-97BB-47E6-8B1A-0A5757AE0469}" dt="2022-11-23T08:55:46.971" v="466"/>
          <ac:spMkLst>
            <pc:docMk/>
            <pc:sldMk cId="115116384" sldId="258"/>
            <ac:spMk id="18" creationId="{1022D620-F1FD-1AE2-4425-5A39FBDE703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9" creationId="{CCBA5D3A-A321-BFAF-0F70-556FF4CE81D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0" creationId="{08F74C30-1890-C060-CC28-0386B9C169B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1" creationId="{A3521CC6-9C88-2BC7-C7DA-5D8E5827C57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2" creationId="{41357827-5011-BAFA-BE9B-466F66D6E60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3" creationId="{56C00480-932C-6C68-4F68-F999FB7F480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4" creationId="{186D1BA7-65DB-0B06-1755-D5C2CB5FD47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5" creationId="{3F5AEC3D-67F5-EE2B-1AB8-8CCD5A82095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6" creationId="{A07F9E16-C481-8797-80D5-6589DFAFF20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7" creationId="{6175D5AE-2CAB-97CF-3BBE-D39B7D2A413D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8" creationId="{86227AC2-F0FF-B95D-1BAE-755CA3FBF4C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9" creationId="{D2247811-62C5-3B26-36A4-5924449F048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0" creationId="{CB39EBA1-1624-941F-6AC0-2B7AAF71A9D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1" creationId="{3DE4F4AA-F919-B515-5691-75D2DDDDE5A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2" creationId="{5C3DD97E-5456-F6A8-3545-C20CBBA96E56}"/>
          </ac:spMkLst>
        </pc:s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7" creationId="{9573A5B1-19D4-BD2B-2BB6-38A84C2FDF19}"/>
          </ac:grpSpMkLst>
        </pc:gr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33" creationId="{A9E45AB1-31F3-60CC-9657-B63689CA632A}"/>
          </ac:grpSpMkLst>
        </pc:grpChg>
        <pc:picChg chg="add mod">
          <ac:chgData name="Sebastian Knopf" userId="aeec904eeb5479b8" providerId="LiveId" clId="{25E30BAE-97BB-47E6-8B1A-0A5757AE0469}" dt="2022-11-23T08:58:41.671" v="539" actId="164"/>
          <ac:picMkLst>
            <pc:docMk/>
            <pc:sldMk cId="115116384" sldId="258"/>
            <ac:picMk id="3" creationId="{F7C040A9-18E3-545D-F017-E11319941A86}"/>
          </ac:picMkLst>
        </pc:picChg>
      </pc:sldChg>
      <pc:sldChg chg="addSp delSp modSp new mod">
        <pc:chgData name="Sebastian Knopf" userId="aeec904eeb5479b8" providerId="LiveId" clId="{25E30BAE-97BB-47E6-8B1A-0A5757AE0469}" dt="2022-11-24T10:18:11.546" v="981" actId="1076"/>
        <pc:sldMkLst>
          <pc:docMk/>
          <pc:sldMk cId="1860776435" sldId="259"/>
        </pc:sldMkLst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2" creationId="{E0E5A02C-AF0B-87ED-D9B8-CF659D9AF902}"/>
          </ac:spMkLst>
        </pc:spChg>
        <pc:spChg chg="add mod">
          <ac:chgData name="Sebastian Knopf" userId="aeec904eeb5479b8" providerId="LiveId" clId="{25E30BAE-97BB-47E6-8B1A-0A5757AE0469}" dt="2022-11-24T10:12:12.350" v="747" actId="164"/>
          <ac:spMkLst>
            <pc:docMk/>
            <pc:sldMk cId="1860776435" sldId="259"/>
            <ac:spMk id="3" creationId="{93389647-1FBD-0E02-BAEC-9802BF01F34E}"/>
          </ac:spMkLst>
        </pc:spChg>
        <pc:spChg chg="add mod">
          <ac:chgData name="Sebastian Knopf" userId="aeec904eeb5479b8" providerId="LiveId" clId="{25E30BAE-97BB-47E6-8B1A-0A5757AE0469}" dt="2022-11-24T10:13:42.202" v="795" actId="1036"/>
          <ac:spMkLst>
            <pc:docMk/>
            <pc:sldMk cId="1860776435" sldId="259"/>
            <ac:spMk id="4" creationId="{C6A38FEF-C712-27C8-709F-6C4409C9AB27}"/>
          </ac:spMkLst>
        </pc:spChg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6" creationId="{40417D5E-1113-2E7E-577B-2B11B8DF3E65}"/>
          </ac:spMkLst>
        </pc:spChg>
        <pc:spChg chg="add mod">
          <ac:chgData name="Sebastian Knopf" userId="aeec904eeb5479b8" providerId="LiveId" clId="{25E30BAE-97BB-47E6-8B1A-0A5757AE0469}" dt="2022-11-24T10:13:57.538" v="821" actId="1076"/>
          <ac:spMkLst>
            <pc:docMk/>
            <pc:sldMk cId="1860776435" sldId="259"/>
            <ac:spMk id="12" creationId="{5824E452-084B-4EE3-2BEB-2B026E8B97DA}"/>
          </ac:spMkLst>
        </pc:spChg>
        <pc:spChg chg="add mod">
          <ac:chgData name="Sebastian Knopf" userId="aeec904eeb5479b8" providerId="LiveId" clId="{25E30BAE-97BB-47E6-8B1A-0A5757AE0469}" dt="2022-11-24T10:15:48.378" v="895" actId="1076"/>
          <ac:spMkLst>
            <pc:docMk/>
            <pc:sldMk cId="1860776435" sldId="259"/>
            <ac:spMk id="13" creationId="{A0C2A0D5-D841-CB99-EB6B-D26A288D2F36}"/>
          </ac:spMkLst>
        </pc:spChg>
        <pc:spChg chg="add mod">
          <ac:chgData name="Sebastian Knopf" userId="aeec904eeb5479b8" providerId="LiveId" clId="{25E30BAE-97BB-47E6-8B1A-0A5757AE0469}" dt="2022-11-24T10:15:32.858" v="893" actId="1076"/>
          <ac:spMkLst>
            <pc:docMk/>
            <pc:sldMk cId="1860776435" sldId="259"/>
            <ac:spMk id="14" creationId="{37DE2957-BE86-3305-5BE3-1C478491F378}"/>
          </ac:spMkLst>
        </pc:spChg>
        <pc:spChg chg="add mod">
          <ac:chgData name="Sebastian Knopf" userId="aeec904eeb5479b8" providerId="LiveId" clId="{25E30BAE-97BB-47E6-8B1A-0A5757AE0469}" dt="2022-11-24T10:17:31.545" v="950" actId="1076"/>
          <ac:spMkLst>
            <pc:docMk/>
            <pc:sldMk cId="1860776435" sldId="259"/>
            <ac:spMk id="29" creationId="{F62C95D9-B404-6AAE-32BD-3E9A6D42D513}"/>
          </ac:spMkLst>
        </pc:spChg>
        <pc:spChg chg="add mod">
          <ac:chgData name="Sebastian Knopf" userId="aeec904eeb5479b8" providerId="LiveId" clId="{25E30BAE-97BB-47E6-8B1A-0A5757AE0469}" dt="2022-11-24T10:18:11.546" v="981" actId="1076"/>
          <ac:spMkLst>
            <pc:docMk/>
            <pc:sldMk cId="1860776435" sldId="259"/>
            <ac:spMk id="36" creationId="{ABDC1934-1DEF-DC84-8CE7-4171AC77BD3A}"/>
          </ac:spMkLst>
        </pc:spChg>
        <pc:grpChg chg="add mod">
          <ac:chgData name="Sebastian Knopf" userId="aeec904eeb5479b8" providerId="LiveId" clId="{25E30BAE-97BB-47E6-8B1A-0A5757AE0469}" dt="2022-11-24T10:13:12.234" v="784" actId="1076"/>
          <ac:grpSpMkLst>
            <pc:docMk/>
            <pc:sldMk cId="1860776435" sldId="259"/>
            <ac:grpSpMk id="5" creationId="{1402610A-1BFB-86B5-AD5D-064AB52DD13D}"/>
          </ac:grpSpMkLst>
        </pc:grp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7" creationId="{A0D7ACF4-3135-AC3F-2D11-775690DA8211}"/>
          </ac:cxnSpMkLst>
        </pc:cxn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10" creationId="{DA4377E6-52E1-23D0-4133-C6A45880A001}"/>
          </ac:cxnSpMkLst>
        </pc:cxnChg>
        <pc:cxnChg chg="add del mod">
          <ac:chgData name="Sebastian Knopf" userId="aeec904eeb5479b8" providerId="LiveId" clId="{25E30BAE-97BB-47E6-8B1A-0A5757AE0469}" dt="2022-11-24T10:14:43.452" v="873" actId="478"/>
          <ac:cxnSpMkLst>
            <pc:docMk/>
            <pc:sldMk cId="1860776435" sldId="259"/>
            <ac:cxnSpMk id="15" creationId="{498699DA-2525-B06B-008F-25E8DF5C3A24}"/>
          </ac:cxnSpMkLst>
        </pc:cxnChg>
        <pc:cxnChg chg="add mod">
          <ac:chgData name="Sebastian Knopf" userId="aeec904eeb5479b8" providerId="LiveId" clId="{25E30BAE-97BB-47E6-8B1A-0A5757AE0469}" dt="2022-11-24T10:15:32.858" v="893" actId="1076"/>
          <ac:cxnSpMkLst>
            <pc:docMk/>
            <pc:sldMk cId="1860776435" sldId="259"/>
            <ac:cxnSpMk id="16" creationId="{7A857F22-0FC3-2D3F-69DA-E92D9E4AF484}"/>
          </ac:cxnSpMkLst>
        </pc:cxnChg>
        <pc:cxnChg chg="add mod">
          <ac:chgData name="Sebastian Knopf" userId="aeec904eeb5479b8" providerId="LiveId" clId="{25E30BAE-97BB-47E6-8B1A-0A5757AE0469}" dt="2022-11-24T10:15:37.426" v="894" actId="14100"/>
          <ac:cxnSpMkLst>
            <pc:docMk/>
            <pc:sldMk cId="1860776435" sldId="259"/>
            <ac:cxnSpMk id="19" creationId="{2255D735-447C-F4CF-BDEE-18FD4C261F05}"/>
          </ac:cxnSpMkLst>
        </pc:cxnChg>
        <pc:cxnChg chg="add mod">
          <ac:chgData name="Sebastian Knopf" userId="aeec904eeb5479b8" providerId="LiveId" clId="{25E30BAE-97BB-47E6-8B1A-0A5757AE0469}" dt="2022-11-24T10:15:58.569" v="898" actId="14100"/>
          <ac:cxnSpMkLst>
            <pc:docMk/>
            <pc:sldMk cId="1860776435" sldId="259"/>
            <ac:cxnSpMk id="21" creationId="{77F869BC-D2E2-DA3C-4938-1AFD7B6B52E6}"/>
          </ac:cxnSpMkLst>
        </pc:cxnChg>
        <pc:cxnChg chg="add mod">
          <ac:chgData name="Sebastian Knopf" userId="aeec904eeb5479b8" providerId="LiveId" clId="{25E30BAE-97BB-47E6-8B1A-0A5757AE0469}" dt="2022-11-24T10:16:29.418" v="905" actId="14100"/>
          <ac:cxnSpMkLst>
            <pc:docMk/>
            <pc:sldMk cId="1860776435" sldId="259"/>
            <ac:cxnSpMk id="25" creationId="{407C790A-20C8-571C-7D62-4F1292C6A707}"/>
          </ac:cxnSpMkLst>
        </pc:cxnChg>
        <pc:cxnChg chg="add mod">
          <ac:chgData name="Sebastian Knopf" userId="aeec904eeb5479b8" providerId="LiveId" clId="{25E30BAE-97BB-47E6-8B1A-0A5757AE0469}" dt="2022-11-24T10:17:31.545" v="950" actId="1076"/>
          <ac:cxnSpMkLst>
            <pc:docMk/>
            <pc:sldMk cId="1860776435" sldId="259"/>
            <ac:cxnSpMk id="32" creationId="{FA068357-9A65-8417-7CB2-B98FFA65FAF6}"/>
          </ac:cxnSpMkLst>
        </pc:cxnChg>
        <pc:cxnChg chg="add mod">
          <ac:chgData name="Sebastian Knopf" userId="aeec904eeb5479b8" providerId="LiveId" clId="{25E30BAE-97BB-47E6-8B1A-0A5757AE0469}" dt="2022-11-24T10:18:11.546" v="981" actId="1076"/>
          <ac:cxnSpMkLst>
            <pc:docMk/>
            <pc:sldMk cId="1860776435" sldId="259"/>
            <ac:cxnSpMk id="37" creationId="{E7BFD80F-6D2B-8D1F-6DFB-6E74F6CF4B6D}"/>
          </ac:cxnSpMkLst>
        </pc:cxnChg>
      </pc:sldChg>
    </pc:docChg>
  </pc:docChgLst>
  <pc:docChgLst>
    <pc:chgData name="Sebastian Knopf" userId="aeec904eeb5479b8" providerId="LiveId" clId="{FAE1041C-5D61-4E4B-8D9A-63E4C6E43850}"/>
    <pc:docChg chg="undo custSel addSld delSld modSld sldOrd">
      <pc:chgData name="Sebastian Knopf" userId="aeec904eeb5479b8" providerId="LiveId" clId="{FAE1041C-5D61-4E4B-8D9A-63E4C6E43850}" dt="2022-12-17T13:45:25.809" v="1145" actId="1076"/>
      <pc:docMkLst>
        <pc:docMk/>
      </pc:docMkLst>
      <pc:sldChg chg="new del ord">
        <pc:chgData name="Sebastian Knopf" userId="aeec904eeb5479b8" providerId="LiveId" clId="{FAE1041C-5D61-4E4B-8D9A-63E4C6E43850}" dt="2022-12-12T16:59:01.029" v="3" actId="47"/>
        <pc:sldMkLst>
          <pc:docMk/>
          <pc:sldMk cId="1306955219" sldId="260"/>
        </pc:sldMkLst>
      </pc:sldChg>
      <pc:sldChg chg="addSp modSp new mod ord">
        <pc:chgData name="Sebastian Knopf" userId="aeec904eeb5479b8" providerId="LiveId" clId="{FAE1041C-5D61-4E4B-8D9A-63E4C6E43850}" dt="2022-12-12T17:03:42.988" v="158" actId="1035"/>
        <pc:sldMkLst>
          <pc:docMk/>
          <pc:sldMk cId="1924026304" sldId="260"/>
        </pc:sldMkLst>
        <pc:spChg chg="add mod">
          <ac:chgData name="Sebastian Knopf" userId="aeec904eeb5479b8" providerId="LiveId" clId="{FAE1041C-5D61-4E4B-8D9A-63E4C6E43850}" dt="2022-12-12T17:00:50.898" v="39" actId="1035"/>
          <ac:spMkLst>
            <pc:docMk/>
            <pc:sldMk cId="1924026304" sldId="260"/>
            <ac:spMk id="2" creationId="{0EB3A5F1-01DF-5DEB-3332-A897A14AA702}"/>
          </ac:spMkLst>
        </pc:spChg>
        <pc:spChg chg="add mod">
          <ac:chgData name="Sebastian Knopf" userId="aeec904eeb5479b8" providerId="LiveId" clId="{FAE1041C-5D61-4E4B-8D9A-63E4C6E43850}" dt="2022-12-12T17:03:23.662" v="150" actId="113"/>
          <ac:spMkLst>
            <pc:docMk/>
            <pc:sldMk cId="1924026304" sldId="260"/>
            <ac:spMk id="3" creationId="{D46B9B2B-FF26-F9A5-6C0C-4F812FC0F006}"/>
          </ac:spMkLst>
        </pc:spChg>
        <pc:spChg chg="add mod">
          <ac:chgData name="Sebastian Knopf" userId="aeec904eeb5479b8" providerId="LiveId" clId="{FAE1041C-5D61-4E4B-8D9A-63E4C6E43850}" dt="2022-12-12T17:01:01.717" v="43" actId="1037"/>
          <ac:spMkLst>
            <pc:docMk/>
            <pc:sldMk cId="1924026304" sldId="260"/>
            <ac:spMk id="4" creationId="{7E597F40-440D-41EA-5C32-21D5B3512CF7}"/>
          </ac:spMkLst>
        </pc:spChg>
        <pc:spChg chg="add mod">
          <ac:chgData name="Sebastian Knopf" userId="aeec904eeb5479b8" providerId="LiveId" clId="{FAE1041C-5D61-4E4B-8D9A-63E4C6E43850}" dt="2022-12-12T17:03:26.836" v="151" actId="113"/>
          <ac:spMkLst>
            <pc:docMk/>
            <pc:sldMk cId="1924026304" sldId="260"/>
            <ac:spMk id="5" creationId="{F839826F-A34E-0E41-34BC-CC2E7F9F76E6}"/>
          </ac:spMkLst>
        </pc:spChg>
        <pc:spChg chg="add mod">
          <ac:chgData name="Sebastian Knopf" userId="aeec904eeb5479b8" providerId="LiveId" clId="{FAE1041C-5D61-4E4B-8D9A-63E4C6E43850}" dt="2022-12-12T17:01:26.714" v="53" actId="1076"/>
          <ac:spMkLst>
            <pc:docMk/>
            <pc:sldMk cId="1924026304" sldId="260"/>
            <ac:spMk id="6" creationId="{CAD33CD3-5B8C-0153-3F59-6510144CDBB3}"/>
          </ac:spMkLst>
        </pc:spChg>
        <pc:spChg chg="add mod">
          <ac:chgData name="Sebastian Knopf" userId="aeec904eeb5479b8" providerId="LiveId" clId="{FAE1041C-5D61-4E4B-8D9A-63E4C6E43850}" dt="2022-12-12T17:01:46.302" v="59" actId="1037"/>
          <ac:spMkLst>
            <pc:docMk/>
            <pc:sldMk cId="1924026304" sldId="260"/>
            <ac:spMk id="7" creationId="{26DAFA31-AF15-68FE-D67A-687ED29B85EE}"/>
          </ac:spMkLst>
        </pc:spChg>
        <pc:spChg chg="add mod">
          <ac:chgData name="Sebastian Knopf" userId="aeec904eeb5479b8" providerId="LiveId" clId="{FAE1041C-5D61-4E4B-8D9A-63E4C6E43850}" dt="2022-12-12T17:03:29.350" v="152" actId="113"/>
          <ac:spMkLst>
            <pc:docMk/>
            <pc:sldMk cId="1924026304" sldId="260"/>
            <ac:spMk id="8" creationId="{7528B759-944F-7B97-D801-CA4FAFAC5267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9" creationId="{61ADCE44-06A0-AEB2-6067-68372DD074BE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10" creationId="{9EFD275B-CAFE-4F1A-CF71-4DB9DD05E334}"/>
          </ac:spMkLst>
        </pc:spChg>
        <pc:spChg chg="add mod">
          <ac:chgData name="Sebastian Knopf" userId="aeec904eeb5479b8" providerId="LiveId" clId="{FAE1041C-5D61-4E4B-8D9A-63E4C6E43850}" dt="2022-12-12T17:03:02.590" v="142" actId="1076"/>
          <ac:spMkLst>
            <pc:docMk/>
            <pc:sldMk cId="1924026304" sldId="260"/>
            <ac:spMk id="11" creationId="{7304403E-1500-C385-3EFB-C33343062F28}"/>
          </ac:spMkLst>
        </pc:spChg>
        <pc:spChg chg="add mod">
          <ac:chgData name="Sebastian Knopf" userId="aeec904eeb5479b8" providerId="LiveId" clId="{FAE1041C-5D61-4E4B-8D9A-63E4C6E43850}" dt="2022-12-12T17:03:17.126" v="149" actId="20577"/>
          <ac:spMkLst>
            <pc:docMk/>
            <pc:sldMk cId="1924026304" sldId="260"/>
            <ac:spMk id="12" creationId="{67AC863B-45B6-D00A-B0D2-6E99EC2011AC}"/>
          </ac:spMkLst>
        </pc:spChg>
      </pc:sldChg>
      <pc:sldChg chg="addSp modSp new mod">
        <pc:chgData name="Sebastian Knopf" userId="aeec904eeb5479b8" providerId="LiveId" clId="{FAE1041C-5D61-4E4B-8D9A-63E4C6E43850}" dt="2022-12-14T21:26:17.553" v="310" actId="692"/>
        <pc:sldMkLst>
          <pc:docMk/>
          <pc:sldMk cId="2663967335" sldId="261"/>
        </pc:sldMkLst>
        <pc:spChg chg="add mod">
          <ac:chgData name="Sebastian Knopf" userId="aeec904eeb5479b8" providerId="LiveId" clId="{FAE1041C-5D61-4E4B-8D9A-63E4C6E43850}" dt="2022-12-14T21:26:17.553" v="310" actId="692"/>
          <ac:spMkLst>
            <pc:docMk/>
            <pc:sldMk cId="2663967335" sldId="261"/>
            <ac:spMk id="4" creationId="{87881857-BEE3-730E-4B35-189E60F1A7BA}"/>
          </ac:spMkLst>
        </pc:spChg>
        <pc:spChg chg="add mod">
          <ac:chgData name="Sebastian Knopf" userId="aeec904eeb5479b8" providerId="LiveId" clId="{FAE1041C-5D61-4E4B-8D9A-63E4C6E43850}" dt="2022-12-14T19:12:42.628" v="221" actId="1035"/>
          <ac:spMkLst>
            <pc:docMk/>
            <pc:sldMk cId="2663967335" sldId="261"/>
            <ac:spMk id="5" creationId="{8106B985-0B92-3E06-A85D-5055B0F49212}"/>
          </ac:spMkLst>
        </pc:spChg>
        <pc:spChg chg="add mod ord">
          <ac:chgData name="Sebastian Knopf" userId="aeec904eeb5479b8" providerId="LiveId" clId="{FAE1041C-5D61-4E4B-8D9A-63E4C6E43850}" dt="2022-12-14T19:17:29.283" v="291" actId="171"/>
          <ac:spMkLst>
            <pc:docMk/>
            <pc:sldMk cId="2663967335" sldId="261"/>
            <ac:spMk id="6" creationId="{99769747-82A4-C726-2285-8DF24B4061DB}"/>
          </ac:spMkLst>
        </pc:spChg>
        <pc:picChg chg="add mod">
          <ac:chgData name="Sebastian Knopf" userId="aeec904eeb5479b8" providerId="LiveId" clId="{FAE1041C-5D61-4E4B-8D9A-63E4C6E43850}" dt="2022-12-14T19:14:59.595" v="236" actId="1076"/>
          <ac:picMkLst>
            <pc:docMk/>
            <pc:sldMk cId="2663967335" sldId="261"/>
            <ac:picMk id="3" creationId="{9AC8B84E-D8DE-9D5F-735D-35A0A653EF3A}"/>
          </ac:picMkLst>
        </pc:picChg>
        <pc:picChg chg="add mod">
          <ac:chgData name="Sebastian Knopf" userId="aeec904eeb5479b8" providerId="LiveId" clId="{FAE1041C-5D61-4E4B-8D9A-63E4C6E43850}" dt="2022-12-14T19:21:29.416" v="307" actId="688"/>
          <ac:picMkLst>
            <pc:docMk/>
            <pc:sldMk cId="2663967335" sldId="261"/>
            <ac:picMk id="8" creationId="{FBD7335C-D741-483A-5AD9-EF7E00DB29FE}"/>
          </ac:picMkLst>
        </pc:picChg>
      </pc:sldChg>
      <pc:sldChg chg="addSp delSp modSp new mod">
        <pc:chgData name="Sebastian Knopf" userId="aeec904eeb5479b8" providerId="LiveId" clId="{FAE1041C-5D61-4E4B-8D9A-63E4C6E43850}" dt="2022-12-16T09:25:23.741" v="831" actId="21"/>
        <pc:sldMkLst>
          <pc:docMk/>
          <pc:sldMk cId="3750693694" sldId="262"/>
        </pc:sldMkLst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2" creationId="{43D31EF1-A7A8-CE44-E4D1-98CA124BC92C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3" creationId="{208C9F9F-CFF8-C6E1-9EF5-F025690117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4" creationId="{07000F83-C671-1A8E-8359-8C7FCBA7988E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5" creationId="{42655230-3AEF-5FAF-2343-87BF3A2F8162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6" creationId="{488FCEC7-F0FC-5363-C19D-89FE6D0B82B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7" creationId="{9F96E5D1-668D-7112-C9BB-3AE57162FAC1}"/>
          </ac:spMkLst>
        </pc:spChg>
        <pc:spChg chg="add del mod">
          <ac:chgData name="Sebastian Knopf" userId="aeec904eeb5479b8" providerId="LiveId" clId="{FAE1041C-5D61-4E4B-8D9A-63E4C6E43850}" dt="2022-12-16T08:30:58.943" v="345"/>
          <ac:spMkLst>
            <pc:docMk/>
            <pc:sldMk cId="3750693694" sldId="262"/>
            <ac:spMk id="8" creationId="{C52E7979-ACBC-44BE-7FDA-0B6F53345F0D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2" creationId="{4DDE86C8-BFAE-1C63-5F54-A6126764ECF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3" creationId="{9B6813BF-27A0-6157-7604-BAF948DE8C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4" creationId="{21E5FCB5-FDC8-C859-8B14-7BEFB716FD68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5" creationId="{C4C11631-CF81-3958-C3A4-5E93C5675130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6" creationId="{9DE7A8BB-EDFB-A09A-88A6-9C93D9FE9C23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7" creationId="{E22F7557-DFDE-8974-8E84-86675E67CD8B}"/>
          </ac:spMkLst>
        </pc:spChg>
        <pc:spChg chg="add mod">
          <ac:chgData name="Sebastian Knopf" userId="aeec904eeb5479b8" providerId="LiveId" clId="{FAE1041C-5D61-4E4B-8D9A-63E4C6E43850}" dt="2022-12-16T08:34:39.954" v="470" actId="1076"/>
          <ac:spMkLst>
            <pc:docMk/>
            <pc:sldMk cId="3750693694" sldId="262"/>
            <ac:spMk id="18" creationId="{F78E796E-51EC-89E0-63E2-29C526F5C5E2}"/>
          </ac:spMkLst>
        </pc:spChg>
        <pc:spChg chg="add mod">
          <ac:chgData name="Sebastian Knopf" userId="aeec904eeb5479b8" providerId="LiveId" clId="{FAE1041C-5D61-4E4B-8D9A-63E4C6E43850}" dt="2022-12-16T08:34:53.542" v="492" actId="1076"/>
          <ac:spMkLst>
            <pc:docMk/>
            <pc:sldMk cId="3750693694" sldId="262"/>
            <ac:spMk id="19" creationId="{9B5428E4-F767-E5BE-AECA-5C3974203DAE}"/>
          </ac:spMkLst>
        </pc:spChg>
        <pc:spChg chg="add mod">
          <ac:chgData name="Sebastian Knopf" userId="aeec904eeb5479b8" providerId="LiveId" clId="{FAE1041C-5D61-4E4B-8D9A-63E4C6E43850}" dt="2022-12-16T08:47:40.440" v="723" actId="1076"/>
          <ac:spMkLst>
            <pc:docMk/>
            <pc:sldMk cId="3750693694" sldId="262"/>
            <ac:spMk id="20" creationId="{06CF10B8-8422-45FE-4061-6B40FB66558F}"/>
          </ac:spMkLst>
        </pc:spChg>
        <pc:spChg chg="add mod">
          <ac:chgData name="Sebastian Knopf" userId="aeec904eeb5479b8" providerId="LiveId" clId="{FAE1041C-5D61-4E4B-8D9A-63E4C6E43850}" dt="2022-12-16T08:39:48.381" v="623" actId="1037"/>
          <ac:spMkLst>
            <pc:docMk/>
            <pc:sldMk cId="3750693694" sldId="262"/>
            <ac:spMk id="21" creationId="{8CE8CE38-3737-06A9-DA4E-A11E31274F7C}"/>
          </ac:spMkLst>
        </pc:spChg>
        <pc:spChg chg="add del mod">
          <ac:chgData name="Sebastian Knopf" userId="aeec904eeb5479b8" providerId="LiveId" clId="{FAE1041C-5D61-4E4B-8D9A-63E4C6E43850}" dt="2022-12-16T08:37:07.031" v="556"/>
          <ac:spMkLst>
            <pc:docMk/>
            <pc:sldMk cId="3750693694" sldId="262"/>
            <ac:spMk id="22" creationId="{FD79F473-59CD-DA90-E597-CCB537A602FC}"/>
          </ac:spMkLst>
        </pc:spChg>
        <pc:spChg chg="add mod">
          <ac:chgData name="Sebastian Knopf" userId="aeec904eeb5479b8" providerId="LiveId" clId="{FAE1041C-5D61-4E4B-8D9A-63E4C6E43850}" dt="2022-12-16T08:37:49.129" v="561" actId="1076"/>
          <ac:spMkLst>
            <pc:docMk/>
            <pc:sldMk cId="3750693694" sldId="262"/>
            <ac:spMk id="23" creationId="{5CD6533E-8FC4-7293-B8E4-735C325EF117}"/>
          </ac:spMkLst>
        </pc:spChg>
        <pc:spChg chg="add mod">
          <ac:chgData name="Sebastian Knopf" userId="aeec904eeb5479b8" providerId="LiveId" clId="{FAE1041C-5D61-4E4B-8D9A-63E4C6E43850}" dt="2022-12-16T08:38:46.909" v="592" actId="1038"/>
          <ac:spMkLst>
            <pc:docMk/>
            <pc:sldMk cId="3750693694" sldId="262"/>
            <ac:spMk id="24" creationId="{73BEC2FD-6BBF-8DE9-E731-852A3EC82F3D}"/>
          </ac:spMkLst>
        </pc:spChg>
        <pc:spChg chg="add mod">
          <ac:chgData name="Sebastian Knopf" userId="aeec904eeb5479b8" providerId="LiveId" clId="{FAE1041C-5D61-4E4B-8D9A-63E4C6E43850}" dt="2022-12-16T08:38:05.703" v="569" actId="20577"/>
          <ac:spMkLst>
            <pc:docMk/>
            <pc:sldMk cId="3750693694" sldId="262"/>
            <ac:spMk id="25" creationId="{52C80B45-2C8D-982B-1933-20702D093052}"/>
          </ac:spMkLst>
        </pc:spChg>
        <pc:spChg chg="add mod">
          <ac:chgData name="Sebastian Knopf" userId="aeec904eeb5479b8" providerId="LiveId" clId="{FAE1041C-5D61-4E4B-8D9A-63E4C6E43850}" dt="2022-12-16T08:38:14.414" v="573" actId="20577"/>
          <ac:spMkLst>
            <pc:docMk/>
            <pc:sldMk cId="3750693694" sldId="262"/>
            <ac:spMk id="26" creationId="{A87EE64F-71AB-DC28-95C9-41879D7110DC}"/>
          </ac:spMkLst>
        </pc:spChg>
        <pc:spChg chg="add mod">
          <ac:chgData name="Sebastian Knopf" userId="aeec904eeb5479b8" providerId="LiveId" clId="{FAE1041C-5D61-4E4B-8D9A-63E4C6E43850}" dt="2022-12-16T08:38:22.014" v="575" actId="1076"/>
          <ac:spMkLst>
            <pc:docMk/>
            <pc:sldMk cId="3750693694" sldId="262"/>
            <ac:spMk id="27" creationId="{B6930F49-543E-AC63-750F-2C60E9BA59F1}"/>
          </ac:spMkLst>
        </pc:spChg>
        <pc:spChg chg="add mod">
          <ac:chgData name="Sebastian Knopf" userId="aeec904eeb5479b8" providerId="LiveId" clId="{FAE1041C-5D61-4E4B-8D9A-63E4C6E43850}" dt="2022-12-16T08:38:26.548" v="577" actId="1076"/>
          <ac:spMkLst>
            <pc:docMk/>
            <pc:sldMk cId="3750693694" sldId="262"/>
            <ac:spMk id="28" creationId="{3801CAF7-8EB7-B288-8888-FA2463B926E5}"/>
          </ac:spMkLst>
        </pc:spChg>
        <pc:spChg chg="add mod ord">
          <ac:chgData name="Sebastian Knopf" userId="aeec904eeb5479b8" providerId="LiveId" clId="{FAE1041C-5D61-4E4B-8D9A-63E4C6E43850}" dt="2022-12-16T08:45:59.154" v="722" actId="1038"/>
          <ac:spMkLst>
            <pc:docMk/>
            <pc:sldMk cId="3750693694" sldId="262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08:49:09.722" v="747" actId="1076"/>
          <ac:spMkLst>
            <pc:docMk/>
            <pc:sldMk cId="3750693694" sldId="262"/>
            <ac:spMk id="114" creationId="{C704A501-4D16-E82E-336F-22FC24C75D16}"/>
          </ac:spMkLst>
        </pc:spChg>
        <pc:spChg chg="add mod">
          <ac:chgData name="Sebastian Knopf" userId="aeec904eeb5479b8" providerId="LiveId" clId="{FAE1041C-5D61-4E4B-8D9A-63E4C6E43850}" dt="2022-12-16T08:50:05.368" v="808" actId="1076"/>
          <ac:spMkLst>
            <pc:docMk/>
            <pc:sldMk cId="3750693694" sldId="262"/>
            <ac:spMk id="115" creationId="{5C516108-937D-B1BC-5E8E-279FBD6B5BCE}"/>
          </ac:spMkLst>
        </pc:spChg>
        <pc:spChg chg="add mod">
          <ac:chgData name="Sebastian Knopf" userId="aeec904eeb5479b8" providerId="LiveId" clId="{FAE1041C-5D61-4E4B-8D9A-63E4C6E43850}" dt="2022-12-16T08:50:15.647" v="810" actId="1076"/>
          <ac:spMkLst>
            <pc:docMk/>
            <pc:sldMk cId="3750693694" sldId="262"/>
            <ac:spMk id="116" creationId="{E2FE1B9C-E9C7-A0C1-FC05-C6040F8E8466}"/>
          </ac:spMkLst>
        </pc:spChg>
        <pc:cxnChg chg="add mod">
          <ac:chgData name="Sebastian Knopf" userId="aeec904eeb5479b8" providerId="LiveId" clId="{FAE1041C-5D61-4E4B-8D9A-63E4C6E43850}" dt="2022-12-16T08:32:49.923" v="451" actId="1038"/>
          <ac:cxnSpMkLst>
            <pc:docMk/>
            <pc:sldMk cId="3750693694" sldId="262"/>
            <ac:cxnSpMk id="10" creationId="{E52DDA27-E856-A5CC-A116-6196CA1D592A}"/>
          </ac:cxnSpMkLst>
        </pc:cxnChg>
        <pc:cxnChg chg="add mod">
          <ac:chgData name="Sebastian Knopf" userId="aeec904eeb5479b8" providerId="LiveId" clId="{FAE1041C-5D61-4E4B-8D9A-63E4C6E43850}" dt="2022-12-16T08:45:56.862" v="721" actId="1038"/>
          <ac:cxnSpMkLst>
            <pc:docMk/>
            <pc:sldMk cId="3750693694" sldId="262"/>
            <ac:cxnSpMk id="11" creationId="{1FCC6602-5810-FF32-BEFC-1B52A2B2900E}"/>
          </ac:cxnSpMkLst>
        </pc:cxnChg>
        <pc:cxnChg chg="add mod">
          <ac:chgData name="Sebastian Knopf" userId="aeec904eeb5479b8" providerId="LiveId" clId="{FAE1041C-5D61-4E4B-8D9A-63E4C6E43850}" dt="2022-12-16T08:39:43.286" v="607" actId="14100"/>
          <ac:cxnSpMkLst>
            <pc:docMk/>
            <pc:sldMk cId="3750693694" sldId="262"/>
            <ac:cxnSpMk id="30" creationId="{2AE8578B-528F-2D4E-53CC-4AF031F4C5CE}"/>
          </ac:cxnSpMkLst>
        </pc:cxnChg>
        <pc:cxnChg chg="add mod">
          <ac:chgData name="Sebastian Knopf" userId="aeec904eeb5479b8" providerId="LiveId" clId="{FAE1041C-5D61-4E4B-8D9A-63E4C6E43850}" dt="2022-12-16T08:40:54.625" v="632" actId="692"/>
          <ac:cxnSpMkLst>
            <pc:docMk/>
            <pc:sldMk cId="3750693694" sldId="262"/>
            <ac:cxnSpMk id="34" creationId="{6A3420EB-58DE-23AF-66F6-96A7E6A91AE3}"/>
          </ac:cxnSpMkLst>
        </pc:cxnChg>
        <pc:cxnChg chg="add mod">
          <ac:chgData name="Sebastian Knopf" userId="aeec904eeb5479b8" providerId="LiveId" clId="{FAE1041C-5D61-4E4B-8D9A-63E4C6E43850}" dt="2022-12-16T08:41:05.777" v="635" actId="14100"/>
          <ac:cxnSpMkLst>
            <pc:docMk/>
            <pc:sldMk cId="3750693694" sldId="262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8:41:11.965" v="638" actId="14100"/>
          <ac:cxnSpMkLst>
            <pc:docMk/>
            <pc:sldMk cId="3750693694" sldId="262"/>
            <ac:cxnSpMk id="38" creationId="{2A6DCED4-D081-BE81-E5B7-A6A6E65728B7}"/>
          </ac:cxnSpMkLst>
        </pc:cxnChg>
        <pc:cxnChg chg="add mod">
          <ac:chgData name="Sebastian Knopf" userId="aeec904eeb5479b8" providerId="LiveId" clId="{FAE1041C-5D61-4E4B-8D9A-63E4C6E43850}" dt="2022-12-16T08:41:20.238" v="641" actId="14100"/>
          <ac:cxnSpMkLst>
            <pc:docMk/>
            <pc:sldMk cId="3750693694" sldId="262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8:42:00.271" v="656" actId="14100"/>
          <ac:cxnSpMkLst>
            <pc:docMk/>
            <pc:sldMk cId="3750693694" sldId="262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8:41:36.713" v="647" actId="14100"/>
          <ac:cxnSpMkLst>
            <pc:docMk/>
            <pc:sldMk cId="3750693694" sldId="262"/>
            <ac:cxnSpMk id="47" creationId="{D8686EF6-5C5D-B4A8-C89A-0C10801E5F87}"/>
          </ac:cxnSpMkLst>
        </pc:cxnChg>
        <pc:cxnChg chg="add mod">
          <ac:chgData name="Sebastian Knopf" userId="aeec904eeb5479b8" providerId="LiveId" clId="{FAE1041C-5D61-4E4B-8D9A-63E4C6E43850}" dt="2022-12-16T08:42:03.295" v="657" actId="14100"/>
          <ac:cxnSpMkLst>
            <pc:docMk/>
            <pc:sldMk cId="3750693694" sldId="262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8:41:51.696" v="653" actId="14100"/>
          <ac:cxnSpMkLst>
            <pc:docMk/>
            <pc:sldMk cId="3750693694" sldId="262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8:42:07.575" v="658" actId="14100"/>
          <ac:cxnSpMkLst>
            <pc:docMk/>
            <pc:sldMk cId="3750693694" sldId="262"/>
            <ac:cxnSpMk id="56" creationId="{56819A0E-CE73-63B7-BEA4-8DAFFF40F78C}"/>
          </ac:cxnSpMkLst>
        </pc:cxnChg>
        <pc:cxnChg chg="add mod">
          <ac:chgData name="Sebastian Knopf" userId="aeec904eeb5479b8" providerId="LiveId" clId="{FAE1041C-5D61-4E4B-8D9A-63E4C6E43850}" dt="2022-12-16T08:42:17.335" v="661" actId="14100"/>
          <ac:cxnSpMkLst>
            <pc:docMk/>
            <pc:sldMk cId="3750693694" sldId="262"/>
            <ac:cxnSpMk id="61" creationId="{D0AE8890-4351-3BE3-C824-305052E03C46}"/>
          </ac:cxnSpMkLst>
        </pc:cxnChg>
        <pc:cxnChg chg="add mod">
          <ac:chgData name="Sebastian Knopf" userId="aeec904eeb5479b8" providerId="LiveId" clId="{FAE1041C-5D61-4E4B-8D9A-63E4C6E43850}" dt="2022-12-16T08:42:22.974" v="664" actId="14100"/>
          <ac:cxnSpMkLst>
            <pc:docMk/>
            <pc:sldMk cId="3750693694" sldId="262"/>
            <ac:cxnSpMk id="64" creationId="{EBB06F34-5F36-B1C5-9E4F-91442511F557}"/>
          </ac:cxnSpMkLst>
        </pc:cxnChg>
        <pc:cxnChg chg="add mod">
          <ac:chgData name="Sebastian Knopf" userId="aeec904eeb5479b8" providerId="LiveId" clId="{FAE1041C-5D61-4E4B-8D9A-63E4C6E43850}" dt="2022-12-16T08:42:27.552" v="667" actId="14100"/>
          <ac:cxnSpMkLst>
            <pc:docMk/>
            <pc:sldMk cId="3750693694" sldId="262"/>
            <ac:cxnSpMk id="67" creationId="{83BA09DD-3F4B-DA47-79E8-9E7911BB9B20}"/>
          </ac:cxnSpMkLst>
        </pc:cxnChg>
        <pc:cxnChg chg="add mod">
          <ac:chgData name="Sebastian Knopf" userId="aeec904eeb5479b8" providerId="LiveId" clId="{FAE1041C-5D61-4E4B-8D9A-63E4C6E43850}" dt="2022-12-16T08:42:35.176" v="670" actId="14100"/>
          <ac:cxnSpMkLst>
            <pc:docMk/>
            <pc:sldMk cId="3750693694" sldId="262"/>
            <ac:cxnSpMk id="70" creationId="{3E1FB29B-011A-CDF9-24C1-78BBE621185F}"/>
          </ac:cxnSpMkLst>
        </pc:cxnChg>
        <pc:cxnChg chg="add mod">
          <ac:chgData name="Sebastian Knopf" userId="aeec904eeb5479b8" providerId="LiveId" clId="{FAE1041C-5D61-4E4B-8D9A-63E4C6E43850}" dt="2022-12-16T08:42:39.684" v="673" actId="14100"/>
          <ac:cxnSpMkLst>
            <pc:docMk/>
            <pc:sldMk cId="3750693694" sldId="262"/>
            <ac:cxnSpMk id="73" creationId="{5CC75851-697E-CFF1-1BB1-3FF899B78ACB}"/>
          </ac:cxnSpMkLst>
        </pc:cxnChg>
        <pc:cxnChg chg="add mod">
          <ac:chgData name="Sebastian Knopf" userId="aeec904eeb5479b8" providerId="LiveId" clId="{FAE1041C-5D61-4E4B-8D9A-63E4C6E43850}" dt="2022-12-16T08:42:44.976" v="676" actId="14100"/>
          <ac:cxnSpMkLst>
            <pc:docMk/>
            <pc:sldMk cId="3750693694" sldId="262"/>
            <ac:cxnSpMk id="76" creationId="{CB04DF07-67C0-8B96-8565-052BBC408BAE}"/>
          </ac:cxnSpMkLst>
        </pc:cxnChg>
        <pc:cxnChg chg="add mod">
          <ac:chgData name="Sebastian Knopf" userId="aeec904eeb5479b8" providerId="LiveId" clId="{FAE1041C-5D61-4E4B-8D9A-63E4C6E43850}" dt="2022-12-16T08:42:50.925" v="679" actId="14100"/>
          <ac:cxnSpMkLst>
            <pc:docMk/>
            <pc:sldMk cId="3750693694" sldId="262"/>
            <ac:cxnSpMk id="79" creationId="{16600655-CB0E-47D6-4D35-1970EECDB32A}"/>
          </ac:cxnSpMkLst>
        </pc:cxnChg>
        <pc:cxnChg chg="add mod">
          <ac:chgData name="Sebastian Knopf" userId="aeec904eeb5479b8" providerId="LiveId" clId="{FAE1041C-5D61-4E4B-8D9A-63E4C6E43850}" dt="2022-12-16T08:42:58.948" v="682" actId="14100"/>
          <ac:cxnSpMkLst>
            <pc:docMk/>
            <pc:sldMk cId="3750693694" sldId="262"/>
            <ac:cxnSpMk id="82" creationId="{AFE97967-6ED6-3515-A314-483D2958CBF1}"/>
          </ac:cxnSpMkLst>
        </pc:cxnChg>
        <pc:cxnChg chg="add mod">
          <ac:chgData name="Sebastian Knopf" userId="aeec904eeb5479b8" providerId="LiveId" clId="{FAE1041C-5D61-4E4B-8D9A-63E4C6E43850}" dt="2022-12-16T08:43:04.649" v="685" actId="14100"/>
          <ac:cxnSpMkLst>
            <pc:docMk/>
            <pc:sldMk cId="3750693694" sldId="262"/>
            <ac:cxnSpMk id="85" creationId="{9ECC7627-0C0E-E647-5419-066E536AA891}"/>
          </ac:cxnSpMkLst>
        </pc:cxnChg>
        <pc:cxnChg chg="add mod">
          <ac:chgData name="Sebastian Knopf" userId="aeec904eeb5479b8" providerId="LiveId" clId="{FAE1041C-5D61-4E4B-8D9A-63E4C6E43850}" dt="2022-12-16T08:44:24.817" v="689" actId="14100"/>
          <ac:cxnSpMkLst>
            <pc:docMk/>
            <pc:sldMk cId="3750693694" sldId="262"/>
            <ac:cxnSpMk id="88" creationId="{3365AA09-C881-5503-E296-1DEC2FC22E67}"/>
          </ac:cxnSpMkLst>
        </pc:cxnChg>
        <pc:cxnChg chg="add mod">
          <ac:chgData name="Sebastian Knopf" userId="aeec904eeb5479b8" providerId="LiveId" clId="{FAE1041C-5D61-4E4B-8D9A-63E4C6E43850}" dt="2022-12-16T08:44:30.153" v="692" actId="14100"/>
          <ac:cxnSpMkLst>
            <pc:docMk/>
            <pc:sldMk cId="3750693694" sldId="262"/>
            <ac:cxnSpMk id="90" creationId="{E3857795-2C95-09B3-DF56-2E598B7E5D06}"/>
          </ac:cxnSpMkLst>
        </pc:cxnChg>
        <pc:cxnChg chg="add mod">
          <ac:chgData name="Sebastian Knopf" userId="aeec904eeb5479b8" providerId="LiveId" clId="{FAE1041C-5D61-4E4B-8D9A-63E4C6E43850}" dt="2022-12-16T08:44:34.960" v="695" actId="14100"/>
          <ac:cxnSpMkLst>
            <pc:docMk/>
            <pc:sldMk cId="3750693694" sldId="262"/>
            <ac:cxnSpMk id="93" creationId="{B2F1229A-E12D-F62A-10B6-C11B3B6A70CF}"/>
          </ac:cxnSpMkLst>
        </pc:cxnChg>
        <pc:cxnChg chg="add mod">
          <ac:chgData name="Sebastian Knopf" userId="aeec904eeb5479b8" providerId="LiveId" clId="{FAE1041C-5D61-4E4B-8D9A-63E4C6E43850}" dt="2022-12-16T08:44:40.798" v="698" actId="14100"/>
          <ac:cxnSpMkLst>
            <pc:docMk/>
            <pc:sldMk cId="3750693694" sldId="262"/>
            <ac:cxnSpMk id="96" creationId="{7F9C1F3E-5968-E617-4E3E-B395D23F8BAD}"/>
          </ac:cxnSpMkLst>
        </pc:cxnChg>
        <pc:cxnChg chg="add mod">
          <ac:chgData name="Sebastian Knopf" userId="aeec904eeb5479b8" providerId="LiveId" clId="{FAE1041C-5D61-4E4B-8D9A-63E4C6E43850}" dt="2022-12-16T08:44:46.030" v="701" actId="14100"/>
          <ac:cxnSpMkLst>
            <pc:docMk/>
            <pc:sldMk cId="3750693694" sldId="262"/>
            <ac:cxnSpMk id="99" creationId="{677E6A2D-2D91-E24A-EDCF-57955744EBF8}"/>
          </ac:cxnSpMkLst>
        </pc:cxnChg>
        <pc:cxnChg chg="add mod">
          <ac:chgData name="Sebastian Knopf" userId="aeec904eeb5479b8" providerId="LiveId" clId="{FAE1041C-5D61-4E4B-8D9A-63E4C6E43850}" dt="2022-12-16T08:44:52.967" v="704" actId="14100"/>
          <ac:cxnSpMkLst>
            <pc:docMk/>
            <pc:sldMk cId="3750693694" sldId="262"/>
            <ac:cxnSpMk id="102" creationId="{E38625B6-B4C3-7A94-45E0-CEB7B9EBEA7B}"/>
          </ac:cxnSpMkLst>
        </pc:cxnChg>
        <pc:cxnChg chg="add mod">
          <ac:chgData name="Sebastian Knopf" userId="aeec904eeb5479b8" providerId="LiveId" clId="{FAE1041C-5D61-4E4B-8D9A-63E4C6E43850}" dt="2022-12-16T08:45:06.108" v="707" actId="14100"/>
          <ac:cxnSpMkLst>
            <pc:docMk/>
            <pc:sldMk cId="3750693694" sldId="262"/>
            <ac:cxnSpMk id="105" creationId="{A12B38DE-CCC3-7A22-B75C-2F885DEB461B}"/>
          </ac:cxnSpMkLst>
        </pc:cxnChg>
        <pc:cxnChg chg="add mod">
          <ac:chgData name="Sebastian Knopf" userId="aeec904eeb5479b8" providerId="LiveId" clId="{FAE1041C-5D61-4E4B-8D9A-63E4C6E43850}" dt="2022-12-16T08:45:13.329" v="710" actId="14100"/>
          <ac:cxnSpMkLst>
            <pc:docMk/>
            <pc:sldMk cId="3750693694" sldId="262"/>
            <ac:cxnSpMk id="108" creationId="{9FAFA2EB-3AAD-5C27-DF4E-AFED3FA54309}"/>
          </ac:cxnSpMkLst>
        </pc:cxnChg>
        <pc:cxnChg chg="add mod">
          <ac:chgData name="Sebastian Knopf" userId="aeec904eeb5479b8" providerId="LiveId" clId="{FAE1041C-5D61-4E4B-8D9A-63E4C6E43850}" dt="2022-12-16T08:45:20.937" v="713" actId="14100"/>
          <ac:cxnSpMkLst>
            <pc:docMk/>
            <pc:sldMk cId="3750693694" sldId="262"/>
            <ac:cxnSpMk id="111" creationId="{904F4AB9-3A26-F133-C0C8-ED020BE8B991}"/>
          </ac:cxnSpMkLst>
        </pc:cxnChg>
        <pc:cxnChg chg="add del mod">
          <ac:chgData name="Sebastian Knopf" userId="aeec904eeb5479b8" providerId="LiveId" clId="{FAE1041C-5D61-4E4B-8D9A-63E4C6E43850}" dt="2022-12-16T09:25:23.741" v="831" actId="21"/>
          <ac:cxnSpMkLst>
            <pc:docMk/>
            <pc:sldMk cId="3750693694" sldId="262"/>
            <ac:cxnSpMk id="117" creationId="{E1D1581F-74F2-B84F-D018-1DCECC5A74B3}"/>
          </ac:cxnSpMkLst>
        </pc:cxnChg>
      </pc:sldChg>
      <pc:sldChg chg="addSp delSp modSp add mod">
        <pc:chgData name="Sebastian Knopf" userId="aeec904eeb5479b8" providerId="LiveId" clId="{FAE1041C-5D61-4E4B-8D9A-63E4C6E43850}" dt="2022-12-16T10:15:04.568" v="974" actId="20577"/>
        <pc:sldMkLst>
          <pc:docMk/>
          <pc:sldMk cId="1645398464" sldId="263"/>
        </pc:sldMkLst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8" creationId="{D9CA2EDC-3471-8AF4-4691-B741DE839258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9" creationId="{7F801784-440D-58E7-0D0C-08EE76E53515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5" creationId="{B80E20F0-32FC-481A-75C2-B1903452B139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6" creationId="{678D5175-6CC3-0260-A623-0BC494621EB0}"/>
          </ac:spMkLst>
        </pc:spChg>
        <pc:spChg chg="del">
          <ac:chgData name="Sebastian Knopf" userId="aeec904eeb5479b8" providerId="LiveId" clId="{FAE1041C-5D61-4E4B-8D9A-63E4C6E43850}" dt="2022-12-16T09:23:29.970" v="812" actId="478"/>
          <ac:spMkLst>
            <pc:docMk/>
            <pc:sldMk cId="1645398464" sldId="263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10:14:29.491" v="944" actId="20577"/>
          <ac:spMkLst>
            <pc:docMk/>
            <pc:sldMk cId="1645398464" sldId="263"/>
            <ac:spMk id="77" creationId="{5B8B79CE-CAAF-E1BE-01A1-C7D74DCA6C55}"/>
          </ac:spMkLst>
        </pc:spChg>
        <pc:spChg chg="add mod">
          <ac:chgData name="Sebastian Knopf" userId="aeec904eeb5479b8" providerId="LiveId" clId="{FAE1041C-5D61-4E4B-8D9A-63E4C6E43850}" dt="2022-12-16T10:14:32.131" v="946" actId="20577"/>
          <ac:spMkLst>
            <pc:docMk/>
            <pc:sldMk cId="1645398464" sldId="263"/>
            <ac:spMk id="78" creationId="{A1E0B065-02F1-396B-C2B5-49743A392DAD}"/>
          </ac:spMkLst>
        </pc:spChg>
        <pc:spChg chg="add mod">
          <ac:chgData name="Sebastian Knopf" userId="aeec904eeb5479b8" providerId="LiveId" clId="{FAE1041C-5D61-4E4B-8D9A-63E4C6E43850}" dt="2022-12-16T10:14:34.992" v="948" actId="20577"/>
          <ac:spMkLst>
            <pc:docMk/>
            <pc:sldMk cId="1645398464" sldId="263"/>
            <ac:spMk id="80" creationId="{ACD25373-965D-006A-65B3-33DF4CBC2DB5}"/>
          </ac:spMkLst>
        </pc:spChg>
        <pc:spChg chg="add mod">
          <ac:chgData name="Sebastian Knopf" userId="aeec904eeb5479b8" providerId="LiveId" clId="{FAE1041C-5D61-4E4B-8D9A-63E4C6E43850}" dt="2022-12-16T10:14:37.584" v="950" actId="20577"/>
          <ac:spMkLst>
            <pc:docMk/>
            <pc:sldMk cId="1645398464" sldId="263"/>
            <ac:spMk id="81" creationId="{CC5DCF91-2318-3915-6598-BE4AF6778F39}"/>
          </ac:spMkLst>
        </pc:spChg>
        <pc:spChg chg="add mod">
          <ac:chgData name="Sebastian Knopf" userId="aeec904eeb5479b8" providerId="LiveId" clId="{FAE1041C-5D61-4E4B-8D9A-63E4C6E43850}" dt="2022-12-16T10:14:53.534" v="962" actId="20577"/>
          <ac:spMkLst>
            <pc:docMk/>
            <pc:sldMk cId="1645398464" sldId="263"/>
            <ac:spMk id="83" creationId="{8714ED0E-277A-3BA0-CD90-89F672FF26F6}"/>
          </ac:spMkLst>
        </pc:spChg>
        <pc:spChg chg="add mod">
          <ac:chgData name="Sebastian Knopf" userId="aeec904eeb5479b8" providerId="LiveId" clId="{FAE1041C-5D61-4E4B-8D9A-63E4C6E43850}" dt="2022-12-16T10:14:59.066" v="968" actId="20577"/>
          <ac:spMkLst>
            <pc:docMk/>
            <pc:sldMk cId="1645398464" sldId="263"/>
            <ac:spMk id="84" creationId="{E92B8041-B515-94B2-7C01-DA51046FCF7F}"/>
          </ac:spMkLst>
        </pc:spChg>
        <pc:spChg chg="add mod">
          <ac:chgData name="Sebastian Knopf" userId="aeec904eeb5479b8" providerId="LiveId" clId="{FAE1041C-5D61-4E4B-8D9A-63E4C6E43850}" dt="2022-12-16T10:15:04.568" v="974" actId="20577"/>
          <ac:spMkLst>
            <pc:docMk/>
            <pc:sldMk cId="1645398464" sldId="263"/>
            <ac:spMk id="86" creationId="{29004879-57A6-DB70-5785-11A2137ACC3F}"/>
          </ac:spMkLst>
        </pc:spChg>
        <pc:cxnChg chg="add mod">
          <ac:chgData name="Sebastian Knopf" userId="aeec904eeb5479b8" providerId="LiveId" clId="{FAE1041C-5D61-4E4B-8D9A-63E4C6E43850}" dt="2022-12-16T09:25:31.111" v="834" actId="14100"/>
          <ac:cxnSpMkLst>
            <pc:docMk/>
            <pc:sldMk cId="1645398464" sldId="263"/>
            <ac:cxnSpMk id="17" creationId="{5BDD0123-656F-4D43-09F6-0AEDA0D2814A}"/>
          </ac:cxnSpMkLst>
        </pc:cxnChg>
        <pc:cxnChg chg="add mod">
          <ac:chgData name="Sebastian Knopf" userId="aeec904eeb5479b8" providerId="LiveId" clId="{FAE1041C-5D61-4E4B-8D9A-63E4C6E43850}" dt="2022-12-16T09:25:38.116" v="837" actId="14100"/>
          <ac:cxnSpMkLst>
            <pc:docMk/>
            <pc:sldMk cId="1645398464" sldId="263"/>
            <ac:cxnSpMk id="31" creationId="{70BDD493-FB33-BE4E-A74D-DB4B1133313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4" creationId="{6A3420EB-58DE-23AF-66F6-96A7E6A91AE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9:25:44.735" v="840" actId="14100"/>
          <ac:cxnSpMkLst>
            <pc:docMk/>
            <pc:sldMk cId="1645398464" sldId="263"/>
            <ac:cxnSpMk id="37" creationId="{8CEA0176-CE0F-B60F-303C-E02EAFD78364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8" creationId="{2A6DCED4-D081-BE81-E5B7-A6A6E65728B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9:25:50.437" v="843" actId="14100"/>
          <ac:cxnSpMkLst>
            <pc:docMk/>
            <pc:sldMk cId="1645398464" sldId="263"/>
            <ac:cxnSpMk id="42" creationId="{02D64FCE-54C7-6164-19F4-D0C1A018D30D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9:26:53.228" v="869" actId="14100"/>
          <ac:cxnSpMkLst>
            <pc:docMk/>
            <pc:sldMk cId="1645398464" sldId="263"/>
            <ac:cxnSpMk id="46" creationId="{03FF4FC2-B027-4459-BFCD-7208C25E462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7" creationId="{D8686EF6-5C5D-B4A8-C89A-0C10801E5F8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9:26:51.037" v="868" actId="14100"/>
          <ac:cxnSpMkLst>
            <pc:docMk/>
            <pc:sldMk cId="1645398464" sldId="263"/>
            <ac:cxnSpMk id="51" creationId="{4F24C14F-12D1-FE56-653D-81C6E3F36B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9:26:48.660" v="867" actId="14100"/>
          <ac:cxnSpMkLst>
            <pc:docMk/>
            <pc:sldMk cId="1645398464" sldId="263"/>
            <ac:cxnSpMk id="55" creationId="{4A7DA47A-9BB0-C699-9050-0D480EA03592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6" creationId="{56819A0E-CE73-63B7-BEA4-8DAFFF40F78C}"/>
          </ac:cxnSpMkLst>
        </pc:cxnChg>
        <pc:cxnChg chg="add del mod">
          <ac:chgData name="Sebastian Knopf" userId="aeec904eeb5479b8" providerId="LiveId" clId="{FAE1041C-5D61-4E4B-8D9A-63E4C6E43850}" dt="2022-12-16T09:26:42.017" v="864" actId="478"/>
          <ac:cxnSpMkLst>
            <pc:docMk/>
            <pc:sldMk cId="1645398464" sldId="263"/>
            <ac:cxnSpMk id="59" creationId="{E8D89599-9DC9-6378-A613-39503B0A98C0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1" creationId="{D0AE8890-4351-3BE3-C824-305052E03C46}"/>
          </ac:cxnSpMkLst>
        </pc:cxnChg>
        <pc:cxnChg chg="add del mod">
          <ac:chgData name="Sebastian Knopf" userId="aeec904eeb5479b8" providerId="LiveId" clId="{FAE1041C-5D61-4E4B-8D9A-63E4C6E43850}" dt="2022-12-16T09:26:43.648" v="865" actId="478"/>
          <ac:cxnSpMkLst>
            <pc:docMk/>
            <pc:sldMk cId="1645398464" sldId="263"/>
            <ac:cxnSpMk id="63" creationId="{8FE0C898-A128-D993-4BDD-CA3B7B42B27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4" creationId="{EBB06F34-5F36-B1C5-9E4F-91442511F55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7" creationId="{83BA09DD-3F4B-DA47-79E8-9E7911BB9B20}"/>
          </ac:cxnSpMkLst>
        </pc:cxnChg>
        <pc:cxnChg chg="add del mod">
          <ac:chgData name="Sebastian Knopf" userId="aeec904eeb5479b8" providerId="LiveId" clId="{FAE1041C-5D61-4E4B-8D9A-63E4C6E43850}" dt="2022-12-16T09:26:45.504" v="866" actId="478"/>
          <ac:cxnSpMkLst>
            <pc:docMk/>
            <pc:sldMk cId="1645398464" sldId="263"/>
            <ac:cxnSpMk id="68" creationId="{B4CD9FD1-32DB-1F49-508B-8158579E7E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0" creationId="{3E1FB29B-011A-CDF9-24C1-78BBE621185F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3" creationId="{5CC75851-697E-CFF1-1BB1-3FF899B78AC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6" creationId="{CB04DF07-67C0-8B96-8565-052BBC408BAE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9" creationId="{16600655-CB0E-47D6-4D35-1970EECDB32A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2" creationId="{AFE97967-6ED6-3515-A314-483D2958CBF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5" creationId="{9ECC7627-0C0E-E647-5419-066E536AA891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88" creationId="{3365AA09-C881-5503-E296-1DEC2FC22E67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0" creationId="{E3857795-2C95-09B3-DF56-2E598B7E5D06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3" creationId="{B2F1229A-E12D-F62A-10B6-C11B3B6A70CF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6" creationId="{7F9C1F3E-5968-E617-4E3E-B395D23F8BAD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9" creationId="{677E6A2D-2D91-E24A-EDCF-57955744EBF8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2" creationId="{E38625B6-B4C3-7A94-45E0-CEB7B9EBEA7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5" creationId="{A12B38DE-CCC3-7A22-B75C-2F885DEB461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8" creationId="{9FAFA2EB-3AAD-5C27-DF4E-AFED3FA54309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11" creationId="{904F4AB9-3A26-F133-C0C8-ED020BE8B991}"/>
          </ac:cxnSpMkLst>
        </pc:cxnChg>
      </pc:sldChg>
      <pc:sldChg chg="addSp delSp modSp new mod">
        <pc:chgData name="Sebastian Knopf" userId="aeec904eeb5479b8" providerId="LiveId" clId="{FAE1041C-5D61-4E4B-8D9A-63E4C6E43850}" dt="2022-12-17T13:45:25.809" v="1145" actId="1076"/>
        <pc:sldMkLst>
          <pc:docMk/>
          <pc:sldMk cId="2319675664" sldId="264"/>
        </pc:sldMkLst>
        <pc:spChg chg="add mod">
          <ac:chgData name="Sebastian Knopf" userId="aeec904eeb5479b8" providerId="LiveId" clId="{FAE1041C-5D61-4E4B-8D9A-63E4C6E43850}" dt="2022-12-17T13:43:38.425" v="1102" actId="692"/>
          <ac:spMkLst>
            <pc:docMk/>
            <pc:sldMk cId="2319675664" sldId="264"/>
            <ac:spMk id="2" creationId="{F623A5FE-6F02-1C3B-8481-9D6D2ED6DDD1}"/>
          </ac:spMkLst>
        </pc:spChg>
        <pc:spChg chg="add mod">
          <ac:chgData name="Sebastian Knopf" userId="aeec904eeb5479b8" providerId="LiveId" clId="{FAE1041C-5D61-4E4B-8D9A-63E4C6E43850}" dt="2022-12-17T13:44:39.105" v="1120" actId="1076"/>
          <ac:spMkLst>
            <pc:docMk/>
            <pc:sldMk cId="2319675664" sldId="264"/>
            <ac:spMk id="12" creationId="{27BADA88-819E-2501-BAD9-3E28E09A8296}"/>
          </ac:spMkLst>
        </pc:spChg>
        <pc:spChg chg="add mod">
          <ac:chgData name="Sebastian Knopf" userId="aeec904eeb5479b8" providerId="LiveId" clId="{FAE1041C-5D61-4E4B-8D9A-63E4C6E43850}" dt="2022-12-17T13:41:35.920" v="1039" actId="20577"/>
          <ac:spMkLst>
            <pc:docMk/>
            <pc:sldMk cId="2319675664" sldId="264"/>
            <ac:spMk id="14" creationId="{B23DC8A8-836E-2EA0-1842-59138ADF0CCF}"/>
          </ac:spMkLst>
        </pc:spChg>
        <pc:spChg chg="add mod">
          <ac:chgData name="Sebastian Knopf" userId="aeec904eeb5479b8" providerId="LiveId" clId="{FAE1041C-5D61-4E4B-8D9A-63E4C6E43850}" dt="2022-12-17T13:42:03.994" v="1055" actId="1035"/>
          <ac:spMkLst>
            <pc:docMk/>
            <pc:sldMk cId="2319675664" sldId="264"/>
            <ac:spMk id="15" creationId="{EE3E0B4B-B83C-9FE5-52ED-689229833C7B}"/>
          </ac:spMkLst>
        </pc:spChg>
        <pc:spChg chg="add del mod">
          <ac:chgData name="Sebastian Knopf" userId="aeec904eeb5479b8" providerId="LiveId" clId="{FAE1041C-5D61-4E4B-8D9A-63E4C6E43850}" dt="2022-12-17T13:42:38.834" v="1066"/>
          <ac:spMkLst>
            <pc:docMk/>
            <pc:sldMk cId="2319675664" sldId="264"/>
            <ac:spMk id="19" creationId="{C2795749-49E0-7556-8C15-649D34FA03DF}"/>
          </ac:spMkLst>
        </pc:spChg>
        <pc:spChg chg="add mod">
          <ac:chgData name="Sebastian Knopf" userId="aeec904eeb5479b8" providerId="LiveId" clId="{FAE1041C-5D61-4E4B-8D9A-63E4C6E43850}" dt="2022-12-17T13:42:55.750" v="1077" actId="1076"/>
          <ac:spMkLst>
            <pc:docMk/>
            <pc:sldMk cId="2319675664" sldId="264"/>
            <ac:spMk id="21" creationId="{9351B03E-846B-6710-9950-2B4AB96A0209}"/>
          </ac:spMkLst>
        </pc:spChg>
        <pc:spChg chg="add mod">
          <ac:chgData name="Sebastian Knopf" userId="aeec904eeb5479b8" providerId="LiveId" clId="{FAE1041C-5D61-4E4B-8D9A-63E4C6E43850}" dt="2022-12-17T13:45:19.555" v="1144" actId="1076"/>
          <ac:spMkLst>
            <pc:docMk/>
            <pc:sldMk cId="2319675664" sldId="264"/>
            <ac:spMk id="24" creationId="{71745DD0-0735-7FA7-C4B3-0991ABFD172D}"/>
          </ac:spMkLst>
        </pc:spChg>
        <pc:spChg chg="add mod">
          <ac:chgData name="Sebastian Knopf" userId="aeec904eeb5479b8" providerId="LiveId" clId="{FAE1041C-5D61-4E4B-8D9A-63E4C6E43850}" dt="2022-12-17T13:45:08.342" v="1139" actId="1076"/>
          <ac:spMkLst>
            <pc:docMk/>
            <pc:sldMk cId="2319675664" sldId="264"/>
            <ac:spMk id="25" creationId="{646E1DB3-A4BD-3865-1CCF-E042C6EEBCF4}"/>
          </ac:spMkLst>
        </pc:spChg>
        <pc:spChg chg="add mod">
          <ac:chgData name="Sebastian Knopf" userId="aeec904eeb5479b8" providerId="LiveId" clId="{FAE1041C-5D61-4E4B-8D9A-63E4C6E43850}" dt="2022-12-17T13:45:25.809" v="1145" actId="1076"/>
          <ac:spMkLst>
            <pc:docMk/>
            <pc:sldMk cId="2319675664" sldId="264"/>
            <ac:spMk id="26" creationId="{F81F8521-15FB-06BE-762F-6C1FA2045228}"/>
          </ac:spMkLst>
        </pc:spChg>
        <pc:cxnChg chg="add mod">
          <ac:chgData name="Sebastian Knopf" userId="aeec904eeb5479b8" providerId="LiveId" clId="{FAE1041C-5D61-4E4B-8D9A-63E4C6E43850}" dt="2022-12-17T13:38:54.041" v="1015" actId="14100"/>
          <ac:cxnSpMkLst>
            <pc:docMk/>
            <pc:sldMk cId="2319675664" sldId="264"/>
            <ac:cxnSpMk id="3" creationId="{4410121C-254F-7BFD-6287-34E34391870C}"/>
          </ac:cxnSpMkLst>
        </pc:cxnChg>
        <pc:cxnChg chg="add mod">
          <ac:chgData name="Sebastian Knopf" userId="aeec904eeb5479b8" providerId="LiveId" clId="{FAE1041C-5D61-4E4B-8D9A-63E4C6E43850}" dt="2022-12-17T13:43:17.218" v="1078" actId="14100"/>
          <ac:cxnSpMkLst>
            <pc:docMk/>
            <pc:sldMk cId="2319675664" sldId="264"/>
            <ac:cxnSpMk id="7" creationId="{88882CFB-5267-C923-4D61-F49762296D31}"/>
          </ac:cxnSpMkLst>
        </pc:cxnChg>
        <pc:cxnChg chg="add mod">
          <ac:chgData name="Sebastian Knopf" userId="aeec904eeb5479b8" providerId="LiveId" clId="{FAE1041C-5D61-4E4B-8D9A-63E4C6E43850}" dt="2022-12-17T13:41:53.453" v="1043" actId="692"/>
          <ac:cxnSpMkLst>
            <pc:docMk/>
            <pc:sldMk cId="2319675664" sldId="264"/>
            <ac:cxnSpMk id="16" creationId="{D4773815-CC09-43FB-2EAD-0B016A42DC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5DEA-7B47-4424-A9CB-F6801152189C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2C2A-7B91-46E7-9795-8DD421C2A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2C2A-7B91-46E7-9795-8DD421C2A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7296-85DA-4A1F-8E2F-A141A66F39F7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87753" y="1691984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OpenStreetMap</a:t>
            </a:r>
          </a:p>
        </p:txBody>
      </p:sp>
      <p:sp>
        <p:nvSpPr>
          <p:cNvPr id="9" name="Rechteck 8"/>
          <p:cNvSpPr/>
          <p:nvPr/>
        </p:nvSpPr>
        <p:spPr>
          <a:xfrm>
            <a:off x="4587752" y="5066570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Routingnetz ITCS</a:t>
            </a:r>
          </a:p>
        </p:txBody>
      </p:sp>
      <p:sp>
        <p:nvSpPr>
          <p:cNvPr id="10" name="Rechteck 9"/>
          <p:cNvSpPr/>
          <p:nvPr/>
        </p:nvSpPr>
        <p:spPr>
          <a:xfrm>
            <a:off x="4587753" y="2498473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Primärnetz</a:t>
            </a:r>
          </a:p>
        </p:txBody>
      </p:sp>
      <p:sp>
        <p:nvSpPr>
          <p:cNvPr id="11" name="Rechteck 10"/>
          <p:cNvSpPr/>
          <p:nvPr/>
        </p:nvSpPr>
        <p:spPr>
          <a:xfrm>
            <a:off x="6927753" y="2498472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Sekundärnetz</a:t>
            </a:r>
          </a:p>
        </p:txBody>
      </p:sp>
      <p:cxnSp>
        <p:nvCxnSpPr>
          <p:cNvPr id="13" name="Gerade Verbindung mit Pfeil 12"/>
          <p:cNvCxnSpPr>
            <a:endCxn id="10" idx="0"/>
          </p:cNvCxnSpPr>
          <p:nvPr/>
        </p:nvCxnSpPr>
        <p:spPr>
          <a:xfrm>
            <a:off x="5577753" y="2096713"/>
            <a:ext cx="0" cy="401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</p:cNvCxnSpPr>
          <p:nvPr/>
        </p:nvCxnSpPr>
        <p:spPr>
          <a:xfrm>
            <a:off x="5577753" y="2903202"/>
            <a:ext cx="0" cy="2148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0"/>
          </p:cNvCxnSpPr>
          <p:nvPr/>
        </p:nvCxnSpPr>
        <p:spPr>
          <a:xfrm>
            <a:off x="7917751" y="2096713"/>
            <a:ext cx="2" cy="401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27752" y="3264856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MapMatching</a:t>
            </a:r>
          </a:p>
        </p:txBody>
      </p:sp>
      <p:cxnSp>
        <p:nvCxnSpPr>
          <p:cNvPr id="21" name="Gerade Verbindung mit Pfeil 20"/>
          <p:cNvCxnSpPr>
            <a:stCxn id="11" idx="2"/>
            <a:endCxn id="20" idx="0"/>
          </p:cNvCxnSpPr>
          <p:nvPr/>
        </p:nvCxnSpPr>
        <p:spPr>
          <a:xfrm flipH="1">
            <a:off x="7917752" y="2903201"/>
            <a:ext cx="1" cy="3616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 flipH="1">
            <a:off x="7917751" y="3669585"/>
            <a:ext cx="1" cy="139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455756" y="3168708"/>
            <a:ext cx="2499538" cy="597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GPS-Trajektorien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 laufendem Betrieb</a:t>
            </a:r>
          </a:p>
        </p:txBody>
      </p:sp>
      <p:cxnSp>
        <p:nvCxnSpPr>
          <p:cNvPr id="28" name="Gerade Verbindung mit Pfeil 27"/>
          <p:cNvCxnSpPr>
            <a:cxnSpLocks/>
            <a:stCxn id="27" idx="1"/>
            <a:endCxn id="20" idx="3"/>
          </p:cNvCxnSpPr>
          <p:nvPr/>
        </p:nvCxnSpPr>
        <p:spPr>
          <a:xfrm flipH="1">
            <a:off x="8907752" y="3467221"/>
            <a:ext cx="54800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E4BCCDF9-37B5-3254-7E03-79B410BCD0EB}"/>
              </a:ext>
            </a:extLst>
          </p:cNvPr>
          <p:cNvSpPr/>
          <p:nvPr/>
        </p:nvSpPr>
        <p:spPr>
          <a:xfrm rot="16200000">
            <a:off x="1294234" y="2736572"/>
            <a:ext cx="1709146" cy="1907890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64F1C4-C6C8-03CB-F76D-BBF46AE174DD}"/>
              </a:ext>
            </a:extLst>
          </p:cNvPr>
          <p:cNvSpPr txBox="1"/>
          <p:nvPr/>
        </p:nvSpPr>
        <p:spPr>
          <a:xfrm>
            <a:off x="2309547" y="3304962"/>
            <a:ext cx="257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Aktualisierung der Daten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regelmäßigem Intervall</a:t>
            </a:r>
          </a:p>
        </p:txBody>
      </p:sp>
    </p:spTree>
    <p:extLst>
      <p:ext uri="{BB962C8B-B14F-4D97-AF65-F5344CB8AC3E}">
        <p14:creationId xmlns:p14="http://schemas.microsoft.com/office/powerpoint/2010/main" val="24713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B3A5F1-01DF-5DEB-3332-A897A14AA702}"/>
              </a:ext>
            </a:extLst>
          </p:cNvPr>
          <p:cNvSpPr/>
          <p:nvPr/>
        </p:nvSpPr>
        <p:spPr>
          <a:xfrm>
            <a:off x="1953716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6B9B2B-FF26-F9A5-6C0C-4F812FC0F006}"/>
              </a:ext>
            </a:extLst>
          </p:cNvPr>
          <p:cNvSpPr txBox="1"/>
          <p:nvPr/>
        </p:nvSpPr>
        <p:spPr>
          <a:xfrm>
            <a:off x="2319134" y="2446538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REINFORCEMENT</a:t>
            </a:r>
            <a:br>
              <a:rPr lang="de-DE" b="1" dirty="0"/>
            </a:br>
            <a:r>
              <a:rPr lang="de-DE" b="1" dirty="0"/>
              <a:t>SARSA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597F40-440D-41EA-5C32-21D5B3512CF7}"/>
              </a:ext>
            </a:extLst>
          </p:cNvPr>
          <p:cNvSpPr/>
          <p:nvPr/>
        </p:nvSpPr>
        <p:spPr>
          <a:xfrm>
            <a:off x="4496613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39826F-A34E-0E41-34BC-CC2E7F9F76E6}"/>
              </a:ext>
            </a:extLst>
          </p:cNvPr>
          <p:cNvSpPr txBox="1"/>
          <p:nvPr/>
        </p:nvSpPr>
        <p:spPr>
          <a:xfrm>
            <a:off x="5366285" y="2576742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SARSA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D33CD3-5B8C-0153-3F59-6510144CDBB3}"/>
              </a:ext>
            </a:extLst>
          </p:cNvPr>
          <p:cNvSpPr/>
          <p:nvPr/>
        </p:nvSpPr>
        <p:spPr>
          <a:xfrm>
            <a:off x="1953715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DAFA31-AF15-68FE-D67A-687ED29B85EE}"/>
              </a:ext>
            </a:extLst>
          </p:cNvPr>
          <p:cNvSpPr/>
          <p:nvPr/>
        </p:nvSpPr>
        <p:spPr>
          <a:xfrm>
            <a:off x="4496612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28B759-944F-7B97-D801-CA4FAFAC5267}"/>
              </a:ext>
            </a:extLst>
          </p:cNvPr>
          <p:cNvSpPr txBox="1"/>
          <p:nvPr/>
        </p:nvSpPr>
        <p:spPr>
          <a:xfrm>
            <a:off x="4874225" y="3653506"/>
            <a:ext cx="178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Q-Learning</a:t>
            </a:r>
            <a:br>
              <a:rPr lang="de-DE" b="1" dirty="0"/>
            </a:br>
            <a:r>
              <a:rPr lang="de-DE" b="1" dirty="0"/>
              <a:t>Deep Q-Learning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ADCE44-06A0-AEB2-6067-68372DD074BE}"/>
              </a:ext>
            </a:extLst>
          </p:cNvPr>
          <p:cNvSpPr txBox="1"/>
          <p:nvPr/>
        </p:nvSpPr>
        <p:spPr>
          <a:xfrm>
            <a:off x="4973611" y="4626954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TD-Algorithmen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FD275B-CAFE-4F1A-CF71-4DB9DD05E334}"/>
              </a:ext>
            </a:extLst>
          </p:cNvPr>
          <p:cNvSpPr txBox="1"/>
          <p:nvPr/>
        </p:nvSpPr>
        <p:spPr>
          <a:xfrm>
            <a:off x="2333144" y="462695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MC-Algorithmen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04403E-1500-C385-3EFB-C33343062F28}"/>
              </a:ext>
            </a:extLst>
          </p:cNvPr>
          <p:cNvSpPr txBox="1"/>
          <p:nvPr/>
        </p:nvSpPr>
        <p:spPr>
          <a:xfrm rot="16200000">
            <a:off x="1206192" y="3792005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Off-Policy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AC863B-45B6-D00A-B0D2-6E99EC2011AC}"/>
              </a:ext>
            </a:extLst>
          </p:cNvPr>
          <p:cNvSpPr txBox="1"/>
          <p:nvPr/>
        </p:nvSpPr>
        <p:spPr>
          <a:xfrm rot="16200000">
            <a:off x="1214688" y="258503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On-Policy</a:t>
            </a:r>
          </a:p>
        </p:txBody>
      </p:sp>
    </p:spTree>
    <p:extLst>
      <p:ext uri="{BB962C8B-B14F-4D97-AF65-F5344CB8AC3E}">
        <p14:creationId xmlns:p14="http://schemas.microsoft.com/office/powerpoint/2010/main" val="192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E5A02C-AF0B-87ED-D9B8-CF659D9AF902}"/>
              </a:ext>
            </a:extLst>
          </p:cNvPr>
          <p:cNvSpPr/>
          <p:nvPr/>
        </p:nvSpPr>
        <p:spPr>
          <a:xfrm>
            <a:off x="3217404" y="5693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2610A-1BFB-86B5-AD5D-064AB52DD13D}"/>
              </a:ext>
            </a:extLst>
          </p:cNvPr>
          <p:cNvGrpSpPr/>
          <p:nvPr/>
        </p:nvGrpSpPr>
        <p:grpSpPr>
          <a:xfrm>
            <a:off x="3741999" y="1288459"/>
            <a:ext cx="2010810" cy="1110954"/>
            <a:chOff x="3971701" y="1965532"/>
            <a:chExt cx="2010810" cy="1110954"/>
          </a:xfrm>
        </p:grpSpPr>
        <p:sp>
          <p:nvSpPr>
            <p:cNvPr id="3" name="Raute 2">
              <a:extLst>
                <a:ext uri="{FF2B5EF4-FFF2-40B4-BE49-F238E27FC236}">
                  <a16:creationId xmlns:a16="http://schemas.microsoft.com/office/drawing/2014/main" id="{93389647-1FBD-0E02-BAEC-9802BF01F34E}"/>
                </a:ext>
              </a:extLst>
            </p:cNvPr>
            <p:cNvSpPr/>
            <p:nvPr/>
          </p:nvSpPr>
          <p:spPr>
            <a:xfrm>
              <a:off x="3971701" y="1965532"/>
              <a:ext cx="2010810" cy="111095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6A38FEF-C712-27C8-709F-6C4409C9AB27}"/>
                </a:ext>
              </a:extLst>
            </p:cNvPr>
            <p:cNvSpPr txBox="1"/>
            <p:nvPr/>
          </p:nvSpPr>
          <p:spPr>
            <a:xfrm>
              <a:off x="4204522" y="2308039"/>
              <a:ext cx="1545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Bestätigung durch </a:t>
              </a:r>
              <a:br>
                <a:rPr lang="de-DE" sz="1400" dirty="0"/>
              </a:br>
              <a:r>
                <a:rPr lang="de-DE" sz="1400" dirty="0"/>
                <a:t>dritte Quelle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40417D5E-1113-2E7E-577B-2B11B8DF3E65}"/>
              </a:ext>
            </a:extLst>
          </p:cNvPr>
          <p:cNvSpPr/>
          <p:nvPr/>
        </p:nvSpPr>
        <p:spPr>
          <a:xfrm>
            <a:off x="3217404" y="3951765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Abschätzung Störungsdauer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D7ACF4-3135-AC3F-2D11-775690DA821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7404" y="974123"/>
            <a:ext cx="0" cy="3143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4377E6-52E1-23D0-4133-C6A45880A00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47404" y="2399413"/>
            <a:ext cx="0" cy="1552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4E452-084B-4EE3-2BEB-2B026E8B97DA}"/>
              </a:ext>
            </a:extLst>
          </p:cNvPr>
          <p:cNvSpPr txBox="1"/>
          <p:nvPr/>
        </p:nvSpPr>
        <p:spPr>
          <a:xfrm>
            <a:off x="4248736" y="2386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C2A0D5-D841-CB99-EB6B-D26A288D2F36}"/>
              </a:ext>
            </a:extLst>
          </p:cNvPr>
          <p:cNvSpPr txBox="1"/>
          <p:nvPr/>
        </p:nvSpPr>
        <p:spPr>
          <a:xfrm>
            <a:off x="5807594" y="142248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E2957-BE86-3305-5BE3-1C478491F378}"/>
              </a:ext>
            </a:extLst>
          </p:cNvPr>
          <p:cNvSpPr/>
          <p:nvPr/>
        </p:nvSpPr>
        <p:spPr>
          <a:xfrm>
            <a:off x="5519987" y="2536033"/>
            <a:ext cx="28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Validierung Fahrzeugposition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857F22-0FC3-2D3F-69DA-E92D9E4AF48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47323" y="1857317"/>
            <a:ext cx="12664" cy="6787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55D735-447C-F4CF-BDEE-18FD4C261F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2809" y="1843936"/>
            <a:ext cx="1207178" cy="13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F869BC-D2E2-DA3C-4938-1AFD7B6B52E6}"/>
              </a:ext>
            </a:extLst>
          </p:cNvPr>
          <p:cNvCxnSpPr>
            <a:cxnSpLocks/>
          </p:cNvCxnSpPr>
          <p:nvPr/>
        </p:nvCxnSpPr>
        <p:spPr>
          <a:xfrm flipH="1">
            <a:off x="4747403" y="3410246"/>
            <a:ext cx="2199920" cy="187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7C790A-20C8-571C-7D62-4F1292C6A7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9987" y="2940762"/>
            <a:ext cx="0" cy="4882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62C95D9-B404-6AAE-32BD-3E9A6D42D513}"/>
              </a:ext>
            </a:extLst>
          </p:cNvPr>
          <p:cNvSpPr/>
          <p:nvPr/>
        </p:nvSpPr>
        <p:spPr>
          <a:xfrm>
            <a:off x="3217403" y="46768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Ermittlung betroffener Fahrten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068357-9A65-8417-7CB2-B98FFA65FAF6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747403" y="4356494"/>
            <a:ext cx="1" cy="320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BDC1934-1DEF-DC84-8CE7-4171AC77BD3A}"/>
              </a:ext>
            </a:extLst>
          </p:cNvPr>
          <p:cNvSpPr/>
          <p:nvPr/>
        </p:nvSpPr>
        <p:spPr>
          <a:xfrm>
            <a:off x="3217403" y="5393251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Anordnung einer Umleitung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7BFD80F-6D2B-8D1F-6DFB-6E74F6CF4B6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747403" y="5081623"/>
            <a:ext cx="0" cy="311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46D79B-FED8-C543-AA90-3EA9E28BD7B0}"/>
              </a:ext>
            </a:extLst>
          </p:cNvPr>
          <p:cNvGrpSpPr/>
          <p:nvPr/>
        </p:nvGrpSpPr>
        <p:grpSpPr>
          <a:xfrm>
            <a:off x="252412" y="666750"/>
            <a:ext cx="11734976" cy="5619305"/>
            <a:chOff x="252412" y="666750"/>
            <a:chExt cx="11734976" cy="5619305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B315C637-C25A-C749-14EC-1627907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" y="666750"/>
              <a:ext cx="11687175" cy="5524500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E350F60-C7E7-2E61-632C-0FBEBC9CB0F8}"/>
                </a:ext>
              </a:extLst>
            </p:cNvPr>
            <p:cNvSpPr/>
            <p:nvPr/>
          </p:nvSpPr>
          <p:spPr>
            <a:xfrm>
              <a:off x="683664" y="1021409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E7C08CC-B140-243F-8FEC-05BAB9F760C8}"/>
                </a:ext>
              </a:extLst>
            </p:cNvPr>
            <p:cNvSpPr/>
            <p:nvPr/>
          </p:nvSpPr>
          <p:spPr>
            <a:xfrm>
              <a:off x="1276350" y="5705475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E101C4C-9F29-23EA-1DDB-994FCC722C5E}"/>
                </a:ext>
              </a:extLst>
            </p:cNvPr>
            <p:cNvSpPr/>
            <p:nvPr/>
          </p:nvSpPr>
          <p:spPr>
            <a:xfrm>
              <a:off x="731289" y="1069034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19EFC5-0C1D-F88C-DA62-ECAC883C80BF}"/>
                </a:ext>
              </a:extLst>
            </p:cNvPr>
            <p:cNvSpPr/>
            <p:nvPr/>
          </p:nvSpPr>
          <p:spPr>
            <a:xfrm>
              <a:off x="4629150" y="3397968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57FB0E-69D6-E1BE-4A47-80094AC020A0}"/>
                </a:ext>
              </a:extLst>
            </p:cNvPr>
            <p:cNvSpPr/>
            <p:nvPr/>
          </p:nvSpPr>
          <p:spPr>
            <a:xfrm>
              <a:off x="1371600" y="5534025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D079EB-98EB-B7A3-F2C9-DAD52395BEE9}"/>
                </a:ext>
              </a:extLst>
            </p:cNvPr>
            <p:cNvSpPr/>
            <p:nvPr/>
          </p:nvSpPr>
          <p:spPr>
            <a:xfrm>
              <a:off x="4743450" y="32648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4D1E36-8F73-D800-D9DF-5F8481A714C4}"/>
                </a:ext>
              </a:extLst>
            </p:cNvPr>
            <p:cNvSpPr/>
            <p:nvPr/>
          </p:nvSpPr>
          <p:spPr>
            <a:xfrm>
              <a:off x="10869985" y="2919707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CB88A6-675C-D79C-F063-FBB4375C9392}"/>
                </a:ext>
              </a:extLst>
            </p:cNvPr>
            <p:cNvSpPr/>
            <p:nvPr/>
          </p:nvSpPr>
          <p:spPr>
            <a:xfrm>
              <a:off x="11041611" y="2872082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BB8DBD-39FF-131F-9888-C7DEF8E94A6E}"/>
                </a:ext>
              </a:extLst>
            </p:cNvPr>
            <p:cNvSpPr/>
            <p:nvPr/>
          </p:nvSpPr>
          <p:spPr>
            <a:xfrm>
              <a:off x="11479761" y="18932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0D3CC9-3591-3AD4-592D-63898B54E9C3}"/>
                </a:ext>
              </a:extLst>
            </p:cNvPr>
            <p:cNvSpPr/>
            <p:nvPr/>
          </p:nvSpPr>
          <p:spPr>
            <a:xfrm>
              <a:off x="8029575" y="28457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B9CCD6-50BC-AD28-A02E-B543C6AFA487}"/>
                </a:ext>
              </a:extLst>
            </p:cNvPr>
            <p:cNvSpPr/>
            <p:nvPr/>
          </p:nvSpPr>
          <p:spPr>
            <a:xfrm>
              <a:off x="11527386" y="2064691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witterblitz 14">
              <a:extLst>
                <a:ext uri="{FF2B5EF4-FFF2-40B4-BE49-F238E27FC236}">
                  <a16:creationId xmlns:a16="http://schemas.microsoft.com/office/drawing/2014/main" id="{DCA1C88D-1450-8942-EE5A-BE24D4FA7A3B}"/>
                </a:ext>
              </a:extLst>
            </p:cNvPr>
            <p:cNvSpPr/>
            <p:nvPr/>
          </p:nvSpPr>
          <p:spPr>
            <a:xfrm>
              <a:off x="9021243" y="2517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9E45AB1-31F3-60CC-9657-B63689CA632A}"/>
              </a:ext>
            </a:extLst>
          </p:cNvPr>
          <p:cNvGrpSpPr/>
          <p:nvPr/>
        </p:nvGrpSpPr>
        <p:grpSpPr>
          <a:xfrm>
            <a:off x="1874916" y="414338"/>
            <a:ext cx="8416846" cy="5891212"/>
            <a:chOff x="1874916" y="414338"/>
            <a:chExt cx="8416846" cy="5891212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C040A9-18E3-545D-F017-E11319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237" y="595312"/>
              <a:ext cx="8391525" cy="56673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8019B7B0-0EED-2FF1-B189-6093138E5BD4}"/>
                </a:ext>
              </a:extLst>
            </p:cNvPr>
            <p:cNvSpPr/>
            <p:nvPr/>
          </p:nvSpPr>
          <p:spPr>
            <a:xfrm>
              <a:off x="2562225" y="452818"/>
              <a:ext cx="3417398" cy="5852732"/>
            </a:xfrm>
            <a:custGeom>
              <a:avLst/>
              <a:gdLst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47825 w 3417398"/>
                <a:gd name="connsiteY11" fmla="*/ 3071432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50269 w 3417398"/>
                <a:gd name="connsiteY14" fmla="*/ 2578513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66975 w 3417398"/>
                <a:gd name="connsiteY16" fmla="*/ 2328482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14600 w 3417398"/>
                <a:gd name="connsiteY17" fmla="*/ 2133219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62225 w 3417398"/>
                <a:gd name="connsiteY17" fmla="*/ 1957007 h 5852732"/>
                <a:gd name="connsiteX18" fmla="*/ 2609850 w 3417398"/>
                <a:gd name="connsiteY18" fmla="*/ 1833182 h 5852732"/>
                <a:gd name="connsiteX19" fmla="*/ 2657475 w 3417398"/>
                <a:gd name="connsiteY19" fmla="*/ 1614107 h 5852732"/>
                <a:gd name="connsiteX20" fmla="*/ 2657475 w 3417398"/>
                <a:gd name="connsiteY20" fmla="*/ 1356932 h 5852732"/>
                <a:gd name="connsiteX21" fmla="*/ 2695575 w 3417398"/>
                <a:gd name="connsiteY21" fmla="*/ 1166432 h 5852732"/>
                <a:gd name="connsiteX22" fmla="*/ 2733675 w 3417398"/>
                <a:gd name="connsiteY22" fmla="*/ 1042607 h 5852732"/>
                <a:gd name="connsiteX23" fmla="*/ 2733675 w 3417398"/>
                <a:gd name="connsiteY23" fmla="*/ 918782 h 5852732"/>
                <a:gd name="connsiteX24" fmla="*/ 2714625 w 3417398"/>
                <a:gd name="connsiteY24" fmla="*/ 814007 h 5852732"/>
                <a:gd name="connsiteX25" fmla="*/ 2657475 w 3417398"/>
                <a:gd name="connsiteY25" fmla="*/ 728282 h 5852732"/>
                <a:gd name="connsiteX26" fmla="*/ 2638425 w 3417398"/>
                <a:gd name="connsiteY26" fmla="*/ 642557 h 5852732"/>
                <a:gd name="connsiteX27" fmla="*/ 2771775 w 3417398"/>
                <a:gd name="connsiteY27" fmla="*/ 661607 h 5852732"/>
                <a:gd name="connsiteX28" fmla="*/ 2914650 w 3417398"/>
                <a:gd name="connsiteY28" fmla="*/ 642557 h 5852732"/>
                <a:gd name="connsiteX29" fmla="*/ 3124200 w 3417398"/>
                <a:gd name="connsiteY29" fmla="*/ 604457 h 5852732"/>
                <a:gd name="connsiteX30" fmla="*/ 3267075 w 3417398"/>
                <a:gd name="connsiteY30" fmla="*/ 623507 h 5852732"/>
                <a:gd name="connsiteX31" fmla="*/ 3352800 w 3417398"/>
                <a:gd name="connsiteY31" fmla="*/ 661607 h 5852732"/>
                <a:gd name="connsiteX32" fmla="*/ 3400425 w 3417398"/>
                <a:gd name="connsiteY32" fmla="*/ 661607 h 5852732"/>
                <a:gd name="connsiteX33" fmla="*/ 3409950 w 3417398"/>
                <a:gd name="connsiteY33" fmla="*/ 528257 h 5852732"/>
                <a:gd name="connsiteX34" fmla="*/ 3295650 w 3417398"/>
                <a:gd name="connsiteY34" fmla="*/ 280607 h 5852732"/>
                <a:gd name="connsiteX35" fmla="*/ 3209925 w 3417398"/>
                <a:gd name="connsiteY35" fmla="*/ 185357 h 5852732"/>
                <a:gd name="connsiteX36" fmla="*/ 3086100 w 3417398"/>
                <a:gd name="connsiteY36" fmla="*/ 23432 h 5852732"/>
                <a:gd name="connsiteX37" fmla="*/ 3038475 w 3417398"/>
                <a:gd name="connsiteY37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4625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2244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914650 w 3417398"/>
                <a:gd name="connsiteY24" fmla="*/ 642557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086100 w 3417398"/>
                <a:gd name="connsiteY31" fmla="*/ 23432 h 5852732"/>
                <a:gd name="connsiteX32" fmla="*/ 3038475 w 3417398"/>
                <a:gd name="connsiteY32" fmla="*/ 4382 h 58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7398" h="5852732">
                  <a:moveTo>
                    <a:pt x="0" y="5852732"/>
                  </a:moveTo>
                  <a:cubicBezTo>
                    <a:pt x="43656" y="5763038"/>
                    <a:pt x="87313" y="5673344"/>
                    <a:pt x="142875" y="5595557"/>
                  </a:cubicBezTo>
                  <a:cubicBezTo>
                    <a:pt x="198438" y="5517769"/>
                    <a:pt x="207963" y="5474907"/>
                    <a:pt x="333375" y="5386007"/>
                  </a:cubicBezTo>
                  <a:cubicBezTo>
                    <a:pt x="458787" y="5297107"/>
                    <a:pt x="757238" y="5146294"/>
                    <a:pt x="895350" y="5062157"/>
                  </a:cubicBezTo>
                  <a:cubicBezTo>
                    <a:pt x="1033462" y="4978020"/>
                    <a:pt x="1095375" y="4936744"/>
                    <a:pt x="1162050" y="4881182"/>
                  </a:cubicBezTo>
                  <a:cubicBezTo>
                    <a:pt x="1228725" y="4825620"/>
                    <a:pt x="1255713" y="4792282"/>
                    <a:pt x="1295400" y="4728782"/>
                  </a:cubicBezTo>
                  <a:cubicBezTo>
                    <a:pt x="1335087" y="4665282"/>
                    <a:pt x="1370013" y="4593844"/>
                    <a:pt x="1400175" y="4500182"/>
                  </a:cubicBezTo>
                  <a:cubicBezTo>
                    <a:pt x="1430337" y="4406520"/>
                    <a:pt x="1455738" y="4281107"/>
                    <a:pt x="1476375" y="4166807"/>
                  </a:cubicBezTo>
                  <a:cubicBezTo>
                    <a:pt x="1497012" y="4052507"/>
                    <a:pt x="1514475" y="3920744"/>
                    <a:pt x="1524000" y="3814382"/>
                  </a:cubicBezTo>
                  <a:cubicBezTo>
                    <a:pt x="1533525" y="3708020"/>
                    <a:pt x="1528763" y="3617532"/>
                    <a:pt x="1533525" y="3528632"/>
                  </a:cubicBezTo>
                  <a:cubicBezTo>
                    <a:pt x="1538288" y="3439732"/>
                    <a:pt x="1527969" y="3359960"/>
                    <a:pt x="1552575" y="3280982"/>
                  </a:cubicBezTo>
                  <a:cubicBezTo>
                    <a:pt x="1577181" y="3202004"/>
                    <a:pt x="1604963" y="3151600"/>
                    <a:pt x="1681163" y="3054763"/>
                  </a:cubicBezTo>
                  <a:cubicBezTo>
                    <a:pt x="1757363" y="2957926"/>
                    <a:pt x="1931591" y="2779332"/>
                    <a:pt x="2009775" y="2699957"/>
                  </a:cubicBezTo>
                  <a:cubicBezTo>
                    <a:pt x="2087959" y="2620582"/>
                    <a:pt x="2104232" y="2610263"/>
                    <a:pt x="2150269" y="2578513"/>
                  </a:cubicBezTo>
                  <a:cubicBezTo>
                    <a:pt x="2196306" y="2546763"/>
                    <a:pt x="2234803" y="2536841"/>
                    <a:pt x="2286000" y="2509457"/>
                  </a:cubicBezTo>
                  <a:cubicBezTo>
                    <a:pt x="2337197" y="2482073"/>
                    <a:pt x="2418159" y="2475325"/>
                    <a:pt x="2457450" y="2414207"/>
                  </a:cubicBezTo>
                  <a:cubicBezTo>
                    <a:pt x="2496741" y="2353089"/>
                    <a:pt x="2496344" y="2239583"/>
                    <a:pt x="2521744" y="2142745"/>
                  </a:cubicBezTo>
                  <a:cubicBezTo>
                    <a:pt x="2547144" y="2045908"/>
                    <a:pt x="2587228" y="1921288"/>
                    <a:pt x="2609850" y="1833182"/>
                  </a:cubicBezTo>
                  <a:cubicBezTo>
                    <a:pt x="2632472" y="1745076"/>
                    <a:pt x="2648347" y="1689910"/>
                    <a:pt x="2657475" y="1614107"/>
                  </a:cubicBezTo>
                  <a:cubicBezTo>
                    <a:pt x="2666603" y="1538304"/>
                    <a:pt x="2658269" y="1452975"/>
                    <a:pt x="2664619" y="1378363"/>
                  </a:cubicBezTo>
                  <a:cubicBezTo>
                    <a:pt x="2670969" y="1303751"/>
                    <a:pt x="2684066" y="1243029"/>
                    <a:pt x="2695575" y="1166432"/>
                  </a:cubicBezTo>
                  <a:cubicBezTo>
                    <a:pt x="2707084" y="1089835"/>
                    <a:pt x="2740025" y="991807"/>
                    <a:pt x="2733675" y="918782"/>
                  </a:cubicBezTo>
                  <a:cubicBezTo>
                    <a:pt x="2727325" y="845757"/>
                    <a:pt x="2673350" y="774320"/>
                    <a:pt x="2657475" y="728282"/>
                  </a:cubicBezTo>
                  <a:cubicBezTo>
                    <a:pt x="2641600" y="682245"/>
                    <a:pt x="2602309" y="654463"/>
                    <a:pt x="2638425" y="642557"/>
                  </a:cubicBezTo>
                  <a:cubicBezTo>
                    <a:pt x="2674541" y="630651"/>
                    <a:pt x="2793206" y="663194"/>
                    <a:pt x="2874168" y="656844"/>
                  </a:cubicBezTo>
                  <a:cubicBezTo>
                    <a:pt x="2955130" y="650494"/>
                    <a:pt x="3058716" y="610013"/>
                    <a:pt x="3124200" y="604457"/>
                  </a:cubicBezTo>
                  <a:cubicBezTo>
                    <a:pt x="3189684" y="598901"/>
                    <a:pt x="3228975" y="613982"/>
                    <a:pt x="3267075" y="623507"/>
                  </a:cubicBezTo>
                  <a:cubicBezTo>
                    <a:pt x="3305175" y="633032"/>
                    <a:pt x="3330575" y="655257"/>
                    <a:pt x="3352800" y="661607"/>
                  </a:cubicBezTo>
                  <a:cubicBezTo>
                    <a:pt x="3375025" y="667957"/>
                    <a:pt x="3390900" y="683832"/>
                    <a:pt x="3400425" y="661607"/>
                  </a:cubicBezTo>
                  <a:cubicBezTo>
                    <a:pt x="3409950" y="639382"/>
                    <a:pt x="3427412" y="591757"/>
                    <a:pt x="3409950" y="528257"/>
                  </a:cubicBezTo>
                  <a:cubicBezTo>
                    <a:pt x="3392488" y="464757"/>
                    <a:pt x="3349625" y="364745"/>
                    <a:pt x="3295650" y="280607"/>
                  </a:cubicBezTo>
                  <a:cubicBezTo>
                    <a:pt x="3241675" y="196469"/>
                    <a:pt x="3128962" y="69469"/>
                    <a:pt x="3086100" y="23432"/>
                  </a:cubicBezTo>
                  <a:cubicBezTo>
                    <a:pt x="3057525" y="-6730"/>
                    <a:pt x="3048000" y="-1174"/>
                    <a:pt x="3038475" y="4382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573A5B1-19D4-BD2B-2BB6-38A84C2FDF19}"/>
                </a:ext>
              </a:extLst>
            </p:cNvPr>
            <p:cNvGrpSpPr/>
            <p:nvPr/>
          </p:nvGrpSpPr>
          <p:grpSpPr>
            <a:xfrm>
              <a:off x="3505197" y="1133475"/>
              <a:ext cx="4800601" cy="4785801"/>
              <a:chOff x="3514723" y="1133475"/>
              <a:chExt cx="4800601" cy="4785801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ED6BDACF-CBDB-FE5C-D482-3C50934DAB4D}"/>
                  </a:ext>
                </a:extLst>
              </p:cNvPr>
              <p:cNvSpPr/>
              <p:nvPr/>
            </p:nvSpPr>
            <p:spPr>
              <a:xfrm>
                <a:off x="3523947" y="5419725"/>
                <a:ext cx="4791377" cy="499551"/>
              </a:xfrm>
              <a:custGeom>
                <a:avLst/>
                <a:gdLst>
                  <a:gd name="connsiteX0" fmla="*/ 4800762 w 4800762"/>
                  <a:gd name="connsiteY0" fmla="*/ 0 h 499551"/>
                  <a:gd name="connsiteX1" fmla="*/ 4619787 w 4800762"/>
                  <a:gd name="connsiteY1" fmla="*/ 152400 h 499551"/>
                  <a:gd name="connsiteX2" fmla="*/ 4524537 w 4800762"/>
                  <a:gd name="connsiteY2" fmla="*/ 171450 h 499551"/>
                  <a:gd name="connsiteX3" fmla="*/ 4143537 w 4800762"/>
                  <a:gd name="connsiteY3" fmla="*/ 200025 h 499551"/>
                  <a:gd name="connsiteX4" fmla="*/ 4019712 w 4800762"/>
                  <a:gd name="connsiteY4" fmla="*/ 219075 h 499551"/>
                  <a:gd name="connsiteX5" fmla="*/ 3914937 w 4800762"/>
                  <a:gd name="connsiteY5" fmla="*/ 257175 h 499551"/>
                  <a:gd name="connsiteX6" fmla="*/ 3800637 w 4800762"/>
                  <a:gd name="connsiteY6" fmla="*/ 257175 h 499551"/>
                  <a:gd name="connsiteX7" fmla="*/ 3724437 w 4800762"/>
                  <a:gd name="connsiteY7" fmla="*/ 276225 h 499551"/>
                  <a:gd name="connsiteX8" fmla="*/ 3495837 w 4800762"/>
                  <a:gd name="connsiteY8" fmla="*/ 371475 h 499551"/>
                  <a:gd name="connsiteX9" fmla="*/ 3362487 w 4800762"/>
                  <a:gd name="connsiteY9" fmla="*/ 371475 h 499551"/>
                  <a:gd name="connsiteX10" fmla="*/ 3143412 w 4800762"/>
                  <a:gd name="connsiteY10" fmla="*/ 342900 h 499551"/>
                  <a:gd name="connsiteX11" fmla="*/ 3019587 w 4800762"/>
                  <a:gd name="connsiteY11" fmla="*/ 323850 h 499551"/>
                  <a:gd name="connsiteX12" fmla="*/ 2914812 w 4800762"/>
                  <a:gd name="connsiteY12" fmla="*/ 333375 h 499551"/>
                  <a:gd name="connsiteX13" fmla="*/ 2714787 w 4800762"/>
                  <a:gd name="connsiteY13" fmla="*/ 381000 h 499551"/>
                  <a:gd name="connsiteX14" fmla="*/ 2495712 w 4800762"/>
                  <a:gd name="connsiteY14" fmla="*/ 381000 h 499551"/>
                  <a:gd name="connsiteX15" fmla="*/ 2295687 w 4800762"/>
                  <a:gd name="connsiteY15" fmla="*/ 342900 h 499551"/>
                  <a:gd name="connsiteX16" fmla="*/ 2086137 w 4800762"/>
                  <a:gd name="connsiteY16" fmla="*/ 304800 h 499551"/>
                  <a:gd name="connsiteX17" fmla="*/ 1867062 w 4800762"/>
                  <a:gd name="connsiteY17" fmla="*/ 304800 h 499551"/>
                  <a:gd name="connsiteX18" fmla="*/ 1667037 w 4800762"/>
                  <a:gd name="connsiteY18" fmla="*/ 352425 h 499551"/>
                  <a:gd name="connsiteX19" fmla="*/ 1209837 w 4800762"/>
                  <a:gd name="connsiteY19" fmla="*/ 485775 h 499551"/>
                  <a:gd name="connsiteX20" fmla="*/ 1000287 w 4800762"/>
                  <a:gd name="connsiteY20" fmla="*/ 495300 h 499551"/>
                  <a:gd name="connsiteX21" fmla="*/ 819312 w 4800762"/>
                  <a:gd name="connsiteY21" fmla="*/ 485775 h 499551"/>
                  <a:gd name="connsiteX22" fmla="*/ 619287 w 4800762"/>
                  <a:gd name="connsiteY22" fmla="*/ 371475 h 499551"/>
                  <a:gd name="connsiteX23" fmla="*/ 438312 w 4800762"/>
                  <a:gd name="connsiteY23" fmla="*/ 285750 h 499551"/>
                  <a:gd name="connsiteX24" fmla="*/ 219237 w 4800762"/>
                  <a:gd name="connsiteY24" fmla="*/ 190500 h 499551"/>
                  <a:gd name="connsiteX25" fmla="*/ 28737 w 4800762"/>
                  <a:gd name="connsiteY25" fmla="*/ 142875 h 499551"/>
                  <a:gd name="connsiteX26" fmla="*/ 162 w 4800762"/>
                  <a:gd name="connsiteY26" fmla="*/ 104775 h 499551"/>
                  <a:gd name="connsiteX27" fmla="*/ 19212 w 4800762"/>
                  <a:gd name="connsiteY27" fmla="*/ 114300 h 499551"/>
                  <a:gd name="connsiteX0" fmla="*/ 4912534 w 4912534"/>
                  <a:gd name="connsiteY0" fmla="*/ 0 h 499551"/>
                  <a:gd name="connsiteX1" fmla="*/ 4731559 w 4912534"/>
                  <a:gd name="connsiteY1" fmla="*/ 152400 h 499551"/>
                  <a:gd name="connsiteX2" fmla="*/ 4636309 w 4912534"/>
                  <a:gd name="connsiteY2" fmla="*/ 171450 h 499551"/>
                  <a:gd name="connsiteX3" fmla="*/ 4255309 w 4912534"/>
                  <a:gd name="connsiteY3" fmla="*/ 200025 h 499551"/>
                  <a:gd name="connsiteX4" fmla="*/ 4131484 w 4912534"/>
                  <a:gd name="connsiteY4" fmla="*/ 219075 h 499551"/>
                  <a:gd name="connsiteX5" fmla="*/ 4026709 w 4912534"/>
                  <a:gd name="connsiteY5" fmla="*/ 257175 h 499551"/>
                  <a:gd name="connsiteX6" fmla="*/ 3912409 w 4912534"/>
                  <a:gd name="connsiteY6" fmla="*/ 257175 h 499551"/>
                  <a:gd name="connsiteX7" fmla="*/ 3836209 w 4912534"/>
                  <a:gd name="connsiteY7" fmla="*/ 276225 h 499551"/>
                  <a:gd name="connsiteX8" fmla="*/ 3607609 w 4912534"/>
                  <a:gd name="connsiteY8" fmla="*/ 371475 h 499551"/>
                  <a:gd name="connsiteX9" fmla="*/ 3474259 w 4912534"/>
                  <a:gd name="connsiteY9" fmla="*/ 371475 h 499551"/>
                  <a:gd name="connsiteX10" fmla="*/ 3255184 w 4912534"/>
                  <a:gd name="connsiteY10" fmla="*/ 342900 h 499551"/>
                  <a:gd name="connsiteX11" fmla="*/ 3131359 w 4912534"/>
                  <a:gd name="connsiteY11" fmla="*/ 323850 h 499551"/>
                  <a:gd name="connsiteX12" fmla="*/ 3026584 w 4912534"/>
                  <a:gd name="connsiteY12" fmla="*/ 333375 h 499551"/>
                  <a:gd name="connsiteX13" fmla="*/ 2826559 w 4912534"/>
                  <a:gd name="connsiteY13" fmla="*/ 381000 h 499551"/>
                  <a:gd name="connsiteX14" fmla="*/ 2607484 w 4912534"/>
                  <a:gd name="connsiteY14" fmla="*/ 381000 h 499551"/>
                  <a:gd name="connsiteX15" fmla="*/ 2407459 w 4912534"/>
                  <a:gd name="connsiteY15" fmla="*/ 342900 h 499551"/>
                  <a:gd name="connsiteX16" fmla="*/ 2197909 w 4912534"/>
                  <a:gd name="connsiteY16" fmla="*/ 304800 h 499551"/>
                  <a:gd name="connsiteX17" fmla="*/ 1978834 w 4912534"/>
                  <a:gd name="connsiteY17" fmla="*/ 304800 h 499551"/>
                  <a:gd name="connsiteX18" fmla="*/ 1778809 w 4912534"/>
                  <a:gd name="connsiteY18" fmla="*/ 352425 h 499551"/>
                  <a:gd name="connsiteX19" fmla="*/ 1321609 w 4912534"/>
                  <a:gd name="connsiteY19" fmla="*/ 485775 h 499551"/>
                  <a:gd name="connsiteX20" fmla="*/ 1112059 w 4912534"/>
                  <a:gd name="connsiteY20" fmla="*/ 495300 h 499551"/>
                  <a:gd name="connsiteX21" fmla="*/ 931084 w 4912534"/>
                  <a:gd name="connsiteY21" fmla="*/ 485775 h 499551"/>
                  <a:gd name="connsiteX22" fmla="*/ 731059 w 4912534"/>
                  <a:gd name="connsiteY22" fmla="*/ 371475 h 499551"/>
                  <a:gd name="connsiteX23" fmla="*/ 550084 w 4912534"/>
                  <a:gd name="connsiteY23" fmla="*/ 285750 h 499551"/>
                  <a:gd name="connsiteX24" fmla="*/ 331009 w 4912534"/>
                  <a:gd name="connsiteY24" fmla="*/ 190500 h 499551"/>
                  <a:gd name="connsiteX25" fmla="*/ 140509 w 4912534"/>
                  <a:gd name="connsiteY25" fmla="*/ 142875 h 499551"/>
                  <a:gd name="connsiteX26" fmla="*/ 15 w 4912534"/>
                  <a:gd name="connsiteY26" fmla="*/ 247650 h 499551"/>
                  <a:gd name="connsiteX27" fmla="*/ 130984 w 4912534"/>
                  <a:gd name="connsiteY27" fmla="*/ 114300 h 499551"/>
                  <a:gd name="connsiteX0" fmla="*/ 4789208 w 4789208"/>
                  <a:gd name="connsiteY0" fmla="*/ 0 h 499551"/>
                  <a:gd name="connsiteX1" fmla="*/ 4608233 w 4789208"/>
                  <a:gd name="connsiteY1" fmla="*/ 152400 h 499551"/>
                  <a:gd name="connsiteX2" fmla="*/ 4512983 w 4789208"/>
                  <a:gd name="connsiteY2" fmla="*/ 171450 h 499551"/>
                  <a:gd name="connsiteX3" fmla="*/ 4131983 w 4789208"/>
                  <a:gd name="connsiteY3" fmla="*/ 200025 h 499551"/>
                  <a:gd name="connsiteX4" fmla="*/ 4008158 w 4789208"/>
                  <a:gd name="connsiteY4" fmla="*/ 219075 h 499551"/>
                  <a:gd name="connsiteX5" fmla="*/ 3903383 w 4789208"/>
                  <a:gd name="connsiteY5" fmla="*/ 257175 h 499551"/>
                  <a:gd name="connsiteX6" fmla="*/ 3789083 w 4789208"/>
                  <a:gd name="connsiteY6" fmla="*/ 257175 h 499551"/>
                  <a:gd name="connsiteX7" fmla="*/ 3712883 w 4789208"/>
                  <a:gd name="connsiteY7" fmla="*/ 276225 h 499551"/>
                  <a:gd name="connsiteX8" fmla="*/ 3484283 w 4789208"/>
                  <a:gd name="connsiteY8" fmla="*/ 371475 h 499551"/>
                  <a:gd name="connsiteX9" fmla="*/ 3350933 w 4789208"/>
                  <a:gd name="connsiteY9" fmla="*/ 371475 h 499551"/>
                  <a:gd name="connsiteX10" fmla="*/ 3131858 w 4789208"/>
                  <a:gd name="connsiteY10" fmla="*/ 342900 h 499551"/>
                  <a:gd name="connsiteX11" fmla="*/ 3008033 w 4789208"/>
                  <a:gd name="connsiteY11" fmla="*/ 323850 h 499551"/>
                  <a:gd name="connsiteX12" fmla="*/ 2903258 w 4789208"/>
                  <a:gd name="connsiteY12" fmla="*/ 333375 h 499551"/>
                  <a:gd name="connsiteX13" fmla="*/ 2703233 w 4789208"/>
                  <a:gd name="connsiteY13" fmla="*/ 381000 h 499551"/>
                  <a:gd name="connsiteX14" fmla="*/ 2484158 w 4789208"/>
                  <a:gd name="connsiteY14" fmla="*/ 381000 h 499551"/>
                  <a:gd name="connsiteX15" fmla="*/ 2284133 w 4789208"/>
                  <a:gd name="connsiteY15" fmla="*/ 342900 h 499551"/>
                  <a:gd name="connsiteX16" fmla="*/ 2074583 w 4789208"/>
                  <a:gd name="connsiteY16" fmla="*/ 304800 h 499551"/>
                  <a:gd name="connsiteX17" fmla="*/ 1855508 w 4789208"/>
                  <a:gd name="connsiteY17" fmla="*/ 304800 h 499551"/>
                  <a:gd name="connsiteX18" fmla="*/ 1655483 w 4789208"/>
                  <a:gd name="connsiteY18" fmla="*/ 352425 h 499551"/>
                  <a:gd name="connsiteX19" fmla="*/ 1198283 w 4789208"/>
                  <a:gd name="connsiteY19" fmla="*/ 485775 h 499551"/>
                  <a:gd name="connsiteX20" fmla="*/ 988733 w 4789208"/>
                  <a:gd name="connsiteY20" fmla="*/ 495300 h 499551"/>
                  <a:gd name="connsiteX21" fmla="*/ 807758 w 4789208"/>
                  <a:gd name="connsiteY21" fmla="*/ 485775 h 499551"/>
                  <a:gd name="connsiteX22" fmla="*/ 607733 w 4789208"/>
                  <a:gd name="connsiteY22" fmla="*/ 371475 h 499551"/>
                  <a:gd name="connsiteX23" fmla="*/ 426758 w 4789208"/>
                  <a:gd name="connsiteY23" fmla="*/ 285750 h 499551"/>
                  <a:gd name="connsiteX24" fmla="*/ 207683 w 4789208"/>
                  <a:gd name="connsiteY24" fmla="*/ 190500 h 499551"/>
                  <a:gd name="connsiteX25" fmla="*/ 17183 w 4789208"/>
                  <a:gd name="connsiteY25" fmla="*/ 142875 h 499551"/>
                  <a:gd name="connsiteX26" fmla="*/ 7658 w 4789208"/>
                  <a:gd name="connsiteY26" fmla="*/ 114300 h 499551"/>
                  <a:gd name="connsiteX0" fmla="*/ 4790251 w 4790251"/>
                  <a:gd name="connsiteY0" fmla="*/ 0 h 499551"/>
                  <a:gd name="connsiteX1" fmla="*/ 4609276 w 4790251"/>
                  <a:gd name="connsiteY1" fmla="*/ 152400 h 499551"/>
                  <a:gd name="connsiteX2" fmla="*/ 4514026 w 4790251"/>
                  <a:gd name="connsiteY2" fmla="*/ 171450 h 499551"/>
                  <a:gd name="connsiteX3" fmla="*/ 4133026 w 4790251"/>
                  <a:gd name="connsiteY3" fmla="*/ 200025 h 499551"/>
                  <a:gd name="connsiteX4" fmla="*/ 4009201 w 4790251"/>
                  <a:gd name="connsiteY4" fmla="*/ 219075 h 499551"/>
                  <a:gd name="connsiteX5" fmla="*/ 3904426 w 4790251"/>
                  <a:gd name="connsiteY5" fmla="*/ 257175 h 499551"/>
                  <a:gd name="connsiteX6" fmla="*/ 3790126 w 4790251"/>
                  <a:gd name="connsiteY6" fmla="*/ 257175 h 499551"/>
                  <a:gd name="connsiteX7" fmla="*/ 3713926 w 4790251"/>
                  <a:gd name="connsiteY7" fmla="*/ 276225 h 499551"/>
                  <a:gd name="connsiteX8" fmla="*/ 3485326 w 4790251"/>
                  <a:gd name="connsiteY8" fmla="*/ 371475 h 499551"/>
                  <a:gd name="connsiteX9" fmla="*/ 3351976 w 4790251"/>
                  <a:gd name="connsiteY9" fmla="*/ 371475 h 499551"/>
                  <a:gd name="connsiteX10" fmla="*/ 3132901 w 4790251"/>
                  <a:gd name="connsiteY10" fmla="*/ 342900 h 499551"/>
                  <a:gd name="connsiteX11" fmla="*/ 3009076 w 4790251"/>
                  <a:gd name="connsiteY11" fmla="*/ 323850 h 499551"/>
                  <a:gd name="connsiteX12" fmla="*/ 2904301 w 4790251"/>
                  <a:gd name="connsiteY12" fmla="*/ 333375 h 499551"/>
                  <a:gd name="connsiteX13" fmla="*/ 2704276 w 4790251"/>
                  <a:gd name="connsiteY13" fmla="*/ 381000 h 499551"/>
                  <a:gd name="connsiteX14" fmla="*/ 2485201 w 4790251"/>
                  <a:gd name="connsiteY14" fmla="*/ 381000 h 499551"/>
                  <a:gd name="connsiteX15" fmla="*/ 2285176 w 4790251"/>
                  <a:gd name="connsiteY15" fmla="*/ 342900 h 499551"/>
                  <a:gd name="connsiteX16" fmla="*/ 2075626 w 4790251"/>
                  <a:gd name="connsiteY16" fmla="*/ 304800 h 499551"/>
                  <a:gd name="connsiteX17" fmla="*/ 1856551 w 4790251"/>
                  <a:gd name="connsiteY17" fmla="*/ 304800 h 499551"/>
                  <a:gd name="connsiteX18" fmla="*/ 1656526 w 4790251"/>
                  <a:gd name="connsiteY18" fmla="*/ 352425 h 499551"/>
                  <a:gd name="connsiteX19" fmla="*/ 1199326 w 4790251"/>
                  <a:gd name="connsiteY19" fmla="*/ 485775 h 499551"/>
                  <a:gd name="connsiteX20" fmla="*/ 989776 w 4790251"/>
                  <a:gd name="connsiteY20" fmla="*/ 495300 h 499551"/>
                  <a:gd name="connsiteX21" fmla="*/ 808801 w 4790251"/>
                  <a:gd name="connsiteY21" fmla="*/ 485775 h 499551"/>
                  <a:gd name="connsiteX22" fmla="*/ 608776 w 4790251"/>
                  <a:gd name="connsiteY22" fmla="*/ 371475 h 499551"/>
                  <a:gd name="connsiteX23" fmla="*/ 427801 w 4790251"/>
                  <a:gd name="connsiteY23" fmla="*/ 285750 h 499551"/>
                  <a:gd name="connsiteX24" fmla="*/ 208726 w 4790251"/>
                  <a:gd name="connsiteY24" fmla="*/ 190500 h 499551"/>
                  <a:gd name="connsiteX25" fmla="*/ 18226 w 4790251"/>
                  <a:gd name="connsiteY25" fmla="*/ 142875 h 499551"/>
                  <a:gd name="connsiteX26" fmla="*/ 6319 w 4790251"/>
                  <a:gd name="connsiteY26" fmla="*/ 114300 h 499551"/>
                  <a:gd name="connsiteX0" fmla="*/ 4791377 w 4791377"/>
                  <a:gd name="connsiteY0" fmla="*/ 0 h 499551"/>
                  <a:gd name="connsiteX1" fmla="*/ 4610402 w 4791377"/>
                  <a:gd name="connsiteY1" fmla="*/ 152400 h 499551"/>
                  <a:gd name="connsiteX2" fmla="*/ 4515152 w 4791377"/>
                  <a:gd name="connsiteY2" fmla="*/ 171450 h 499551"/>
                  <a:gd name="connsiteX3" fmla="*/ 4134152 w 4791377"/>
                  <a:gd name="connsiteY3" fmla="*/ 200025 h 499551"/>
                  <a:gd name="connsiteX4" fmla="*/ 4010327 w 4791377"/>
                  <a:gd name="connsiteY4" fmla="*/ 219075 h 499551"/>
                  <a:gd name="connsiteX5" fmla="*/ 3905552 w 4791377"/>
                  <a:gd name="connsiteY5" fmla="*/ 257175 h 499551"/>
                  <a:gd name="connsiteX6" fmla="*/ 3791252 w 4791377"/>
                  <a:gd name="connsiteY6" fmla="*/ 257175 h 499551"/>
                  <a:gd name="connsiteX7" fmla="*/ 3715052 w 4791377"/>
                  <a:gd name="connsiteY7" fmla="*/ 276225 h 499551"/>
                  <a:gd name="connsiteX8" fmla="*/ 3486452 w 4791377"/>
                  <a:gd name="connsiteY8" fmla="*/ 371475 h 499551"/>
                  <a:gd name="connsiteX9" fmla="*/ 3353102 w 4791377"/>
                  <a:gd name="connsiteY9" fmla="*/ 371475 h 499551"/>
                  <a:gd name="connsiteX10" fmla="*/ 3134027 w 4791377"/>
                  <a:gd name="connsiteY10" fmla="*/ 342900 h 499551"/>
                  <a:gd name="connsiteX11" fmla="*/ 3010202 w 4791377"/>
                  <a:gd name="connsiteY11" fmla="*/ 323850 h 499551"/>
                  <a:gd name="connsiteX12" fmla="*/ 2905427 w 4791377"/>
                  <a:gd name="connsiteY12" fmla="*/ 333375 h 499551"/>
                  <a:gd name="connsiteX13" fmla="*/ 2705402 w 4791377"/>
                  <a:gd name="connsiteY13" fmla="*/ 381000 h 499551"/>
                  <a:gd name="connsiteX14" fmla="*/ 2486327 w 4791377"/>
                  <a:gd name="connsiteY14" fmla="*/ 381000 h 499551"/>
                  <a:gd name="connsiteX15" fmla="*/ 2286302 w 4791377"/>
                  <a:gd name="connsiteY15" fmla="*/ 342900 h 499551"/>
                  <a:gd name="connsiteX16" fmla="*/ 2076752 w 4791377"/>
                  <a:gd name="connsiteY16" fmla="*/ 304800 h 499551"/>
                  <a:gd name="connsiteX17" fmla="*/ 1857677 w 4791377"/>
                  <a:gd name="connsiteY17" fmla="*/ 304800 h 499551"/>
                  <a:gd name="connsiteX18" fmla="*/ 1657652 w 4791377"/>
                  <a:gd name="connsiteY18" fmla="*/ 352425 h 499551"/>
                  <a:gd name="connsiteX19" fmla="*/ 1200452 w 4791377"/>
                  <a:gd name="connsiteY19" fmla="*/ 485775 h 499551"/>
                  <a:gd name="connsiteX20" fmla="*/ 990902 w 4791377"/>
                  <a:gd name="connsiteY20" fmla="*/ 495300 h 499551"/>
                  <a:gd name="connsiteX21" fmla="*/ 809927 w 4791377"/>
                  <a:gd name="connsiteY21" fmla="*/ 485775 h 499551"/>
                  <a:gd name="connsiteX22" fmla="*/ 609902 w 4791377"/>
                  <a:gd name="connsiteY22" fmla="*/ 371475 h 499551"/>
                  <a:gd name="connsiteX23" fmla="*/ 428927 w 4791377"/>
                  <a:gd name="connsiteY23" fmla="*/ 285750 h 499551"/>
                  <a:gd name="connsiteX24" fmla="*/ 209852 w 4791377"/>
                  <a:gd name="connsiteY24" fmla="*/ 190500 h 499551"/>
                  <a:gd name="connsiteX25" fmla="*/ 19352 w 4791377"/>
                  <a:gd name="connsiteY25" fmla="*/ 142875 h 499551"/>
                  <a:gd name="connsiteX26" fmla="*/ 5063 w 4791377"/>
                  <a:gd name="connsiteY26" fmla="*/ 114300 h 4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91377" h="499551">
                    <a:moveTo>
                      <a:pt x="4791377" y="0"/>
                    </a:moveTo>
                    <a:cubicBezTo>
                      <a:pt x="4723908" y="61912"/>
                      <a:pt x="4656440" y="123825"/>
                      <a:pt x="4610402" y="152400"/>
                    </a:cubicBezTo>
                    <a:cubicBezTo>
                      <a:pt x="4564364" y="180975"/>
                      <a:pt x="4594527" y="163513"/>
                      <a:pt x="4515152" y="171450"/>
                    </a:cubicBezTo>
                    <a:cubicBezTo>
                      <a:pt x="4435777" y="179387"/>
                      <a:pt x="4218289" y="192088"/>
                      <a:pt x="4134152" y="200025"/>
                    </a:cubicBezTo>
                    <a:cubicBezTo>
                      <a:pt x="4050014" y="207963"/>
                      <a:pt x="4048427" y="209550"/>
                      <a:pt x="4010327" y="219075"/>
                    </a:cubicBezTo>
                    <a:cubicBezTo>
                      <a:pt x="3972227" y="228600"/>
                      <a:pt x="3942064" y="250825"/>
                      <a:pt x="3905552" y="257175"/>
                    </a:cubicBezTo>
                    <a:cubicBezTo>
                      <a:pt x="3869040" y="263525"/>
                      <a:pt x="3823002" y="254000"/>
                      <a:pt x="3791252" y="257175"/>
                    </a:cubicBezTo>
                    <a:cubicBezTo>
                      <a:pt x="3759502" y="260350"/>
                      <a:pt x="3765852" y="257175"/>
                      <a:pt x="3715052" y="276225"/>
                    </a:cubicBezTo>
                    <a:cubicBezTo>
                      <a:pt x="3664252" y="295275"/>
                      <a:pt x="3546777" y="355600"/>
                      <a:pt x="3486452" y="371475"/>
                    </a:cubicBezTo>
                    <a:cubicBezTo>
                      <a:pt x="3426127" y="387350"/>
                      <a:pt x="3411839" y="376238"/>
                      <a:pt x="3353102" y="371475"/>
                    </a:cubicBezTo>
                    <a:cubicBezTo>
                      <a:pt x="3294364" y="366713"/>
                      <a:pt x="3191177" y="350837"/>
                      <a:pt x="3134027" y="342900"/>
                    </a:cubicBezTo>
                    <a:cubicBezTo>
                      <a:pt x="3076877" y="334963"/>
                      <a:pt x="3048302" y="325438"/>
                      <a:pt x="3010202" y="323850"/>
                    </a:cubicBezTo>
                    <a:cubicBezTo>
                      <a:pt x="2972102" y="322262"/>
                      <a:pt x="2956227" y="323850"/>
                      <a:pt x="2905427" y="333375"/>
                    </a:cubicBezTo>
                    <a:cubicBezTo>
                      <a:pt x="2854627" y="342900"/>
                      <a:pt x="2775252" y="373063"/>
                      <a:pt x="2705402" y="381000"/>
                    </a:cubicBezTo>
                    <a:cubicBezTo>
                      <a:pt x="2635552" y="388937"/>
                      <a:pt x="2556177" y="387350"/>
                      <a:pt x="2486327" y="381000"/>
                    </a:cubicBezTo>
                    <a:cubicBezTo>
                      <a:pt x="2416477" y="374650"/>
                      <a:pt x="2286302" y="342900"/>
                      <a:pt x="2286302" y="342900"/>
                    </a:cubicBezTo>
                    <a:cubicBezTo>
                      <a:pt x="2218039" y="330200"/>
                      <a:pt x="2148189" y="311150"/>
                      <a:pt x="2076752" y="304800"/>
                    </a:cubicBezTo>
                    <a:cubicBezTo>
                      <a:pt x="2005315" y="298450"/>
                      <a:pt x="1927527" y="296863"/>
                      <a:pt x="1857677" y="304800"/>
                    </a:cubicBezTo>
                    <a:cubicBezTo>
                      <a:pt x="1787827" y="312737"/>
                      <a:pt x="1767189" y="322263"/>
                      <a:pt x="1657652" y="352425"/>
                    </a:cubicBezTo>
                    <a:cubicBezTo>
                      <a:pt x="1548115" y="382587"/>
                      <a:pt x="1311577" y="461963"/>
                      <a:pt x="1200452" y="485775"/>
                    </a:cubicBezTo>
                    <a:cubicBezTo>
                      <a:pt x="1089327" y="509588"/>
                      <a:pt x="1055989" y="495300"/>
                      <a:pt x="990902" y="495300"/>
                    </a:cubicBezTo>
                    <a:cubicBezTo>
                      <a:pt x="925815" y="495300"/>
                      <a:pt x="873427" y="506412"/>
                      <a:pt x="809927" y="485775"/>
                    </a:cubicBezTo>
                    <a:cubicBezTo>
                      <a:pt x="746427" y="465138"/>
                      <a:pt x="673402" y="404812"/>
                      <a:pt x="609902" y="371475"/>
                    </a:cubicBezTo>
                    <a:cubicBezTo>
                      <a:pt x="546402" y="338138"/>
                      <a:pt x="495602" y="315912"/>
                      <a:pt x="428927" y="285750"/>
                    </a:cubicBezTo>
                    <a:cubicBezTo>
                      <a:pt x="362252" y="255588"/>
                      <a:pt x="278114" y="214313"/>
                      <a:pt x="209852" y="190500"/>
                    </a:cubicBezTo>
                    <a:cubicBezTo>
                      <a:pt x="141589" y="166688"/>
                      <a:pt x="53484" y="155575"/>
                      <a:pt x="19352" y="142875"/>
                    </a:cubicBezTo>
                    <a:cubicBezTo>
                      <a:pt x="-14780" y="130175"/>
                      <a:pt x="7048" y="120253"/>
                      <a:pt x="5063" y="11430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E528A3DF-35A3-83D4-9357-4233831D374E}"/>
                  </a:ext>
                </a:extLst>
              </p:cNvPr>
              <p:cNvSpPr/>
              <p:nvPr/>
            </p:nvSpPr>
            <p:spPr>
              <a:xfrm>
                <a:off x="3514723" y="1133475"/>
                <a:ext cx="1839130" cy="4419600"/>
              </a:xfrm>
              <a:custGeom>
                <a:avLst/>
                <a:gdLst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47825 w 3417398"/>
                  <a:gd name="connsiteY11" fmla="*/ 3071432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50269 w 3417398"/>
                  <a:gd name="connsiteY14" fmla="*/ 2578513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66975 w 3417398"/>
                  <a:gd name="connsiteY16" fmla="*/ 2328482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14600 w 3417398"/>
                  <a:gd name="connsiteY17" fmla="*/ 2133219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62225 w 3417398"/>
                  <a:gd name="connsiteY17" fmla="*/ 1957007 h 5852732"/>
                  <a:gd name="connsiteX18" fmla="*/ 2609850 w 3417398"/>
                  <a:gd name="connsiteY18" fmla="*/ 1833182 h 5852732"/>
                  <a:gd name="connsiteX19" fmla="*/ 2657475 w 3417398"/>
                  <a:gd name="connsiteY19" fmla="*/ 1614107 h 5852732"/>
                  <a:gd name="connsiteX20" fmla="*/ 2657475 w 3417398"/>
                  <a:gd name="connsiteY20" fmla="*/ 1356932 h 5852732"/>
                  <a:gd name="connsiteX21" fmla="*/ 2695575 w 3417398"/>
                  <a:gd name="connsiteY21" fmla="*/ 1166432 h 5852732"/>
                  <a:gd name="connsiteX22" fmla="*/ 2733675 w 3417398"/>
                  <a:gd name="connsiteY22" fmla="*/ 1042607 h 5852732"/>
                  <a:gd name="connsiteX23" fmla="*/ 2733675 w 3417398"/>
                  <a:gd name="connsiteY23" fmla="*/ 918782 h 5852732"/>
                  <a:gd name="connsiteX24" fmla="*/ 2714625 w 3417398"/>
                  <a:gd name="connsiteY24" fmla="*/ 814007 h 5852732"/>
                  <a:gd name="connsiteX25" fmla="*/ 2657475 w 3417398"/>
                  <a:gd name="connsiteY25" fmla="*/ 728282 h 5852732"/>
                  <a:gd name="connsiteX26" fmla="*/ 2638425 w 3417398"/>
                  <a:gd name="connsiteY26" fmla="*/ 642557 h 5852732"/>
                  <a:gd name="connsiteX27" fmla="*/ 2771775 w 3417398"/>
                  <a:gd name="connsiteY27" fmla="*/ 661607 h 5852732"/>
                  <a:gd name="connsiteX28" fmla="*/ 2914650 w 3417398"/>
                  <a:gd name="connsiteY28" fmla="*/ 642557 h 5852732"/>
                  <a:gd name="connsiteX29" fmla="*/ 3124200 w 3417398"/>
                  <a:gd name="connsiteY29" fmla="*/ 604457 h 5852732"/>
                  <a:gd name="connsiteX30" fmla="*/ 3267075 w 3417398"/>
                  <a:gd name="connsiteY30" fmla="*/ 623507 h 5852732"/>
                  <a:gd name="connsiteX31" fmla="*/ 3352800 w 3417398"/>
                  <a:gd name="connsiteY31" fmla="*/ 661607 h 5852732"/>
                  <a:gd name="connsiteX32" fmla="*/ 3400425 w 3417398"/>
                  <a:gd name="connsiteY32" fmla="*/ 661607 h 5852732"/>
                  <a:gd name="connsiteX33" fmla="*/ 3409950 w 3417398"/>
                  <a:gd name="connsiteY33" fmla="*/ 528257 h 5852732"/>
                  <a:gd name="connsiteX34" fmla="*/ 3295650 w 3417398"/>
                  <a:gd name="connsiteY34" fmla="*/ 280607 h 5852732"/>
                  <a:gd name="connsiteX35" fmla="*/ 3209925 w 3417398"/>
                  <a:gd name="connsiteY35" fmla="*/ 185357 h 5852732"/>
                  <a:gd name="connsiteX36" fmla="*/ 3086100 w 3417398"/>
                  <a:gd name="connsiteY36" fmla="*/ 23432 h 5852732"/>
                  <a:gd name="connsiteX37" fmla="*/ 3038475 w 3417398"/>
                  <a:gd name="connsiteY37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4625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2244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914650 w 3417398"/>
                  <a:gd name="connsiteY24" fmla="*/ 642557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086100 w 3417398"/>
                  <a:gd name="connsiteY31" fmla="*/ 23432 h 5852732"/>
                  <a:gd name="connsiteX32" fmla="*/ 3038475 w 3417398"/>
                  <a:gd name="connsiteY32" fmla="*/ 4382 h 5852732"/>
                  <a:gd name="connsiteX0" fmla="*/ 0 w 3417398"/>
                  <a:gd name="connsiteY0" fmla="*/ 5852732 h 5852732"/>
                  <a:gd name="connsiteX1" fmla="*/ 333375 w 3417398"/>
                  <a:gd name="connsiteY1" fmla="*/ 5386007 h 5852732"/>
                  <a:gd name="connsiteX2" fmla="*/ 895350 w 3417398"/>
                  <a:gd name="connsiteY2" fmla="*/ 5062157 h 5852732"/>
                  <a:gd name="connsiteX3" fmla="*/ 1162050 w 3417398"/>
                  <a:gd name="connsiteY3" fmla="*/ 4881182 h 5852732"/>
                  <a:gd name="connsiteX4" fmla="*/ 1295400 w 3417398"/>
                  <a:gd name="connsiteY4" fmla="*/ 4728782 h 5852732"/>
                  <a:gd name="connsiteX5" fmla="*/ 1400175 w 3417398"/>
                  <a:gd name="connsiteY5" fmla="*/ 4500182 h 5852732"/>
                  <a:gd name="connsiteX6" fmla="*/ 1476375 w 3417398"/>
                  <a:gd name="connsiteY6" fmla="*/ 4166807 h 5852732"/>
                  <a:gd name="connsiteX7" fmla="*/ 1524000 w 3417398"/>
                  <a:gd name="connsiteY7" fmla="*/ 3814382 h 5852732"/>
                  <a:gd name="connsiteX8" fmla="*/ 1533525 w 3417398"/>
                  <a:gd name="connsiteY8" fmla="*/ 3528632 h 5852732"/>
                  <a:gd name="connsiteX9" fmla="*/ 1552575 w 3417398"/>
                  <a:gd name="connsiteY9" fmla="*/ 3280982 h 5852732"/>
                  <a:gd name="connsiteX10" fmla="*/ 1681163 w 3417398"/>
                  <a:gd name="connsiteY10" fmla="*/ 3054763 h 5852732"/>
                  <a:gd name="connsiteX11" fmla="*/ 2009775 w 3417398"/>
                  <a:gd name="connsiteY11" fmla="*/ 2699957 h 5852732"/>
                  <a:gd name="connsiteX12" fmla="*/ 2150269 w 3417398"/>
                  <a:gd name="connsiteY12" fmla="*/ 2578513 h 5852732"/>
                  <a:gd name="connsiteX13" fmla="*/ 2286000 w 3417398"/>
                  <a:gd name="connsiteY13" fmla="*/ 2509457 h 5852732"/>
                  <a:gd name="connsiteX14" fmla="*/ 2457450 w 3417398"/>
                  <a:gd name="connsiteY14" fmla="*/ 2414207 h 5852732"/>
                  <a:gd name="connsiteX15" fmla="*/ 2521744 w 3417398"/>
                  <a:gd name="connsiteY15" fmla="*/ 2142745 h 5852732"/>
                  <a:gd name="connsiteX16" fmla="*/ 2609850 w 3417398"/>
                  <a:gd name="connsiteY16" fmla="*/ 1833182 h 5852732"/>
                  <a:gd name="connsiteX17" fmla="*/ 2657475 w 3417398"/>
                  <a:gd name="connsiteY17" fmla="*/ 1614107 h 5852732"/>
                  <a:gd name="connsiteX18" fmla="*/ 2664619 w 3417398"/>
                  <a:gd name="connsiteY18" fmla="*/ 1378363 h 5852732"/>
                  <a:gd name="connsiteX19" fmla="*/ 2695575 w 3417398"/>
                  <a:gd name="connsiteY19" fmla="*/ 1166432 h 5852732"/>
                  <a:gd name="connsiteX20" fmla="*/ 2733675 w 3417398"/>
                  <a:gd name="connsiteY20" fmla="*/ 918782 h 5852732"/>
                  <a:gd name="connsiteX21" fmla="*/ 2657475 w 3417398"/>
                  <a:gd name="connsiteY21" fmla="*/ 728282 h 5852732"/>
                  <a:gd name="connsiteX22" fmla="*/ 2638425 w 3417398"/>
                  <a:gd name="connsiteY22" fmla="*/ 642557 h 5852732"/>
                  <a:gd name="connsiteX23" fmla="*/ 2874168 w 3417398"/>
                  <a:gd name="connsiteY23" fmla="*/ 656844 h 5852732"/>
                  <a:gd name="connsiteX24" fmla="*/ 3124200 w 3417398"/>
                  <a:gd name="connsiteY24" fmla="*/ 604457 h 5852732"/>
                  <a:gd name="connsiteX25" fmla="*/ 3267075 w 3417398"/>
                  <a:gd name="connsiteY25" fmla="*/ 623507 h 5852732"/>
                  <a:gd name="connsiteX26" fmla="*/ 3352800 w 3417398"/>
                  <a:gd name="connsiteY26" fmla="*/ 661607 h 5852732"/>
                  <a:gd name="connsiteX27" fmla="*/ 3400425 w 3417398"/>
                  <a:gd name="connsiteY27" fmla="*/ 661607 h 5852732"/>
                  <a:gd name="connsiteX28" fmla="*/ 3409950 w 3417398"/>
                  <a:gd name="connsiteY28" fmla="*/ 528257 h 5852732"/>
                  <a:gd name="connsiteX29" fmla="*/ 3295650 w 3417398"/>
                  <a:gd name="connsiteY29" fmla="*/ 280607 h 5852732"/>
                  <a:gd name="connsiteX30" fmla="*/ 3086100 w 3417398"/>
                  <a:gd name="connsiteY30" fmla="*/ 23432 h 5852732"/>
                  <a:gd name="connsiteX31" fmla="*/ 3038475 w 3417398"/>
                  <a:gd name="connsiteY31" fmla="*/ 4382 h 5852732"/>
                  <a:gd name="connsiteX0" fmla="*/ 0 w 3417398"/>
                  <a:gd name="connsiteY0" fmla="*/ 5852732 h 5852732"/>
                  <a:gd name="connsiteX1" fmla="*/ 895350 w 3417398"/>
                  <a:gd name="connsiteY1" fmla="*/ 5062157 h 5852732"/>
                  <a:gd name="connsiteX2" fmla="*/ 1162050 w 3417398"/>
                  <a:gd name="connsiteY2" fmla="*/ 4881182 h 5852732"/>
                  <a:gd name="connsiteX3" fmla="*/ 1295400 w 3417398"/>
                  <a:gd name="connsiteY3" fmla="*/ 4728782 h 5852732"/>
                  <a:gd name="connsiteX4" fmla="*/ 1400175 w 3417398"/>
                  <a:gd name="connsiteY4" fmla="*/ 4500182 h 5852732"/>
                  <a:gd name="connsiteX5" fmla="*/ 1476375 w 3417398"/>
                  <a:gd name="connsiteY5" fmla="*/ 4166807 h 5852732"/>
                  <a:gd name="connsiteX6" fmla="*/ 1524000 w 3417398"/>
                  <a:gd name="connsiteY6" fmla="*/ 3814382 h 5852732"/>
                  <a:gd name="connsiteX7" fmla="*/ 1533525 w 3417398"/>
                  <a:gd name="connsiteY7" fmla="*/ 3528632 h 5852732"/>
                  <a:gd name="connsiteX8" fmla="*/ 1552575 w 3417398"/>
                  <a:gd name="connsiteY8" fmla="*/ 3280982 h 5852732"/>
                  <a:gd name="connsiteX9" fmla="*/ 1681163 w 3417398"/>
                  <a:gd name="connsiteY9" fmla="*/ 3054763 h 5852732"/>
                  <a:gd name="connsiteX10" fmla="*/ 2009775 w 3417398"/>
                  <a:gd name="connsiteY10" fmla="*/ 2699957 h 5852732"/>
                  <a:gd name="connsiteX11" fmla="*/ 2150269 w 3417398"/>
                  <a:gd name="connsiteY11" fmla="*/ 2578513 h 5852732"/>
                  <a:gd name="connsiteX12" fmla="*/ 2286000 w 3417398"/>
                  <a:gd name="connsiteY12" fmla="*/ 2509457 h 5852732"/>
                  <a:gd name="connsiteX13" fmla="*/ 2457450 w 3417398"/>
                  <a:gd name="connsiteY13" fmla="*/ 2414207 h 5852732"/>
                  <a:gd name="connsiteX14" fmla="*/ 2521744 w 3417398"/>
                  <a:gd name="connsiteY14" fmla="*/ 2142745 h 5852732"/>
                  <a:gd name="connsiteX15" fmla="*/ 2609850 w 3417398"/>
                  <a:gd name="connsiteY15" fmla="*/ 1833182 h 5852732"/>
                  <a:gd name="connsiteX16" fmla="*/ 2657475 w 3417398"/>
                  <a:gd name="connsiteY16" fmla="*/ 1614107 h 5852732"/>
                  <a:gd name="connsiteX17" fmla="*/ 2664619 w 3417398"/>
                  <a:gd name="connsiteY17" fmla="*/ 1378363 h 5852732"/>
                  <a:gd name="connsiteX18" fmla="*/ 2695575 w 3417398"/>
                  <a:gd name="connsiteY18" fmla="*/ 1166432 h 5852732"/>
                  <a:gd name="connsiteX19" fmla="*/ 2733675 w 3417398"/>
                  <a:gd name="connsiteY19" fmla="*/ 918782 h 5852732"/>
                  <a:gd name="connsiteX20" fmla="*/ 2657475 w 3417398"/>
                  <a:gd name="connsiteY20" fmla="*/ 728282 h 5852732"/>
                  <a:gd name="connsiteX21" fmla="*/ 2638425 w 3417398"/>
                  <a:gd name="connsiteY21" fmla="*/ 642557 h 5852732"/>
                  <a:gd name="connsiteX22" fmla="*/ 2874168 w 3417398"/>
                  <a:gd name="connsiteY22" fmla="*/ 656844 h 5852732"/>
                  <a:gd name="connsiteX23" fmla="*/ 3124200 w 3417398"/>
                  <a:gd name="connsiteY23" fmla="*/ 604457 h 5852732"/>
                  <a:gd name="connsiteX24" fmla="*/ 3267075 w 3417398"/>
                  <a:gd name="connsiteY24" fmla="*/ 623507 h 5852732"/>
                  <a:gd name="connsiteX25" fmla="*/ 3352800 w 3417398"/>
                  <a:gd name="connsiteY25" fmla="*/ 661607 h 5852732"/>
                  <a:gd name="connsiteX26" fmla="*/ 3400425 w 3417398"/>
                  <a:gd name="connsiteY26" fmla="*/ 661607 h 5852732"/>
                  <a:gd name="connsiteX27" fmla="*/ 3409950 w 3417398"/>
                  <a:gd name="connsiteY27" fmla="*/ 528257 h 5852732"/>
                  <a:gd name="connsiteX28" fmla="*/ 3295650 w 3417398"/>
                  <a:gd name="connsiteY28" fmla="*/ 280607 h 5852732"/>
                  <a:gd name="connsiteX29" fmla="*/ 3086100 w 3417398"/>
                  <a:gd name="connsiteY29" fmla="*/ 23432 h 5852732"/>
                  <a:gd name="connsiteX30" fmla="*/ 3038475 w 3417398"/>
                  <a:gd name="connsiteY30" fmla="*/ 4382 h 5852732"/>
                  <a:gd name="connsiteX0" fmla="*/ 0 w 2522048"/>
                  <a:gd name="connsiteY0" fmla="*/ 5062157 h 5062157"/>
                  <a:gd name="connsiteX1" fmla="*/ 266700 w 2522048"/>
                  <a:gd name="connsiteY1" fmla="*/ 4881182 h 5062157"/>
                  <a:gd name="connsiteX2" fmla="*/ 400050 w 2522048"/>
                  <a:gd name="connsiteY2" fmla="*/ 4728782 h 5062157"/>
                  <a:gd name="connsiteX3" fmla="*/ 504825 w 2522048"/>
                  <a:gd name="connsiteY3" fmla="*/ 4500182 h 5062157"/>
                  <a:gd name="connsiteX4" fmla="*/ 581025 w 2522048"/>
                  <a:gd name="connsiteY4" fmla="*/ 4166807 h 5062157"/>
                  <a:gd name="connsiteX5" fmla="*/ 628650 w 2522048"/>
                  <a:gd name="connsiteY5" fmla="*/ 3814382 h 5062157"/>
                  <a:gd name="connsiteX6" fmla="*/ 638175 w 2522048"/>
                  <a:gd name="connsiteY6" fmla="*/ 3528632 h 5062157"/>
                  <a:gd name="connsiteX7" fmla="*/ 657225 w 2522048"/>
                  <a:gd name="connsiteY7" fmla="*/ 3280982 h 5062157"/>
                  <a:gd name="connsiteX8" fmla="*/ 785813 w 2522048"/>
                  <a:gd name="connsiteY8" fmla="*/ 3054763 h 5062157"/>
                  <a:gd name="connsiteX9" fmla="*/ 1114425 w 2522048"/>
                  <a:gd name="connsiteY9" fmla="*/ 2699957 h 5062157"/>
                  <a:gd name="connsiteX10" fmla="*/ 1254919 w 2522048"/>
                  <a:gd name="connsiteY10" fmla="*/ 2578513 h 5062157"/>
                  <a:gd name="connsiteX11" fmla="*/ 1390650 w 2522048"/>
                  <a:gd name="connsiteY11" fmla="*/ 2509457 h 5062157"/>
                  <a:gd name="connsiteX12" fmla="*/ 1562100 w 2522048"/>
                  <a:gd name="connsiteY12" fmla="*/ 2414207 h 5062157"/>
                  <a:gd name="connsiteX13" fmla="*/ 1626394 w 2522048"/>
                  <a:gd name="connsiteY13" fmla="*/ 2142745 h 5062157"/>
                  <a:gd name="connsiteX14" fmla="*/ 1714500 w 2522048"/>
                  <a:gd name="connsiteY14" fmla="*/ 1833182 h 5062157"/>
                  <a:gd name="connsiteX15" fmla="*/ 1762125 w 2522048"/>
                  <a:gd name="connsiteY15" fmla="*/ 1614107 h 5062157"/>
                  <a:gd name="connsiteX16" fmla="*/ 1769269 w 2522048"/>
                  <a:gd name="connsiteY16" fmla="*/ 1378363 h 5062157"/>
                  <a:gd name="connsiteX17" fmla="*/ 1800225 w 2522048"/>
                  <a:gd name="connsiteY17" fmla="*/ 1166432 h 5062157"/>
                  <a:gd name="connsiteX18" fmla="*/ 1838325 w 2522048"/>
                  <a:gd name="connsiteY18" fmla="*/ 918782 h 5062157"/>
                  <a:gd name="connsiteX19" fmla="*/ 1762125 w 2522048"/>
                  <a:gd name="connsiteY19" fmla="*/ 728282 h 5062157"/>
                  <a:gd name="connsiteX20" fmla="*/ 1743075 w 2522048"/>
                  <a:gd name="connsiteY20" fmla="*/ 642557 h 5062157"/>
                  <a:gd name="connsiteX21" fmla="*/ 1978818 w 2522048"/>
                  <a:gd name="connsiteY21" fmla="*/ 656844 h 5062157"/>
                  <a:gd name="connsiteX22" fmla="*/ 2228850 w 2522048"/>
                  <a:gd name="connsiteY22" fmla="*/ 604457 h 5062157"/>
                  <a:gd name="connsiteX23" fmla="*/ 2371725 w 2522048"/>
                  <a:gd name="connsiteY23" fmla="*/ 623507 h 5062157"/>
                  <a:gd name="connsiteX24" fmla="*/ 2457450 w 2522048"/>
                  <a:gd name="connsiteY24" fmla="*/ 661607 h 5062157"/>
                  <a:gd name="connsiteX25" fmla="*/ 2505075 w 2522048"/>
                  <a:gd name="connsiteY25" fmla="*/ 661607 h 5062157"/>
                  <a:gd name="connsiteX26" fmla="*/ 2514600 w 2522048"/>
                  <a:gd name="connsiteY26" fmla="*/ 528257 h 5062157"/>
                  <a:gd name="connsiteX27" fmla="*/ 2400300 w 2522048"/>
                  <a:gd name="connsiteY27" fmla="*/ 280607 h 5062157"/>
                  <a:gd name="connsiteX28" fmla="*/ 2190750 w 2522048"/>
                  <a:gd name="connsiteY28" fmla="*/ 23432 h 5062157"/>
                  <a:gd name="connsiteX29" fmla="*/ 2143125 w 2522048"/>
                  <a:gd name="connsiteY29" fmla="*/ 4382 h 5062157"/>
                  <a:gd name="connsiteX0" fmla="*/ 0 w 2522048"/>
                  <a:gd name="connsiteY0" fmla="*/ 5038725 h 5038725"/>
                  <a:gd name="connsiteX1" fmla="*/ 266700 w 2522048"/>
                  <a:gd name="connsiteY1" fmla="*/ 4857750 h 5038725"/>
                  <a:gd name="connsiteX2" fmla="*/ 400050 w 2522048"/>
                  <a:gd name="connsiteY2" fmla="*/ 4705350 h 5038725"/>
                  <a:gd name="connsiteX3" fmla="*/ 504825 w 2522048"/>
                  <a:gd name="connsiteY3" fmla="*/ 4476750 h 5038725"/>
                  <a:gd name="connsiteX4" fmla="*/ 581025 w 2522048"/>
                  <a:gd name="connsiteY4" fmla="*/ 4143375 h 5038725"/>
                  <a:gd name="connsiteX5" fmla="*/ 628650 w 2522048"/>
                  <a:gd name="connsiteY5" fmla="*/ 3790950 h 5038725"/>
                  <a:gd name="connsiteX6" fmla="*/ 638175 w 2522048"/>
                  <a:gd name="connsiteY6" fmla="*/ 3505200 h 5038725"/>
                  <a:gd name="connsiteX7" fmla="*/ 657225 w 2522048"/>
                  <a:gd name="connsiteY7" fmla="*/ 3257550 h 5038725"/>
                  <a:gd name="connsiteX8" fmla="*/ 785813 w 2522048"/>
                  <a:gd name="connsiteY8" fmla="*/ 3031331 h 5038725"/>
                  <a:gd name="connsiteX9" fmla="*/ 1114425 w 2522048"/>
                  <a:gd name="connsiteY9" fmla="*/ 2676525 h 5038725"/>
                  <a:gd name="connsiteX10" fmla="*/ 1254919 w 2522048"/>
                  <a:gd name="connsiteY10" fmla="*/ 2555081 h 5038725"/>
                  <a:gd name="connsiteX11" fmla="*/ 1390650 w 2522048"/>
                  <a:gd name="connsiteY11" fmla="*/ 2486025 h 5038725"/>
                  <a:gd name="connsiteX12" fmla="*/ 1562100 w 2522048"/>
                  <a:gd name="connsiteY12" fmla="*/ 2390775 h 5038725"/>
                  <a:gd name="connsiteX13" fmla="*/ 1626394 w 2522048"/>
                  <a:gd name="connsiteY13" fmla="*/ 2119313 h 5038725"/>
                  <a:gd name="connsiteX14" fmla="*/ 1714500 w 2522048"/>
                  <a:gd name="connsiteY14" fmla="*/ 1809750 h 5038725"/>
                  <a:gd name="connsiteX15" fmla="*/ 1762125 w 2522048"/>
                  <a:gd name="connsiteY15" fmla="*/ 1590675 h 5038725"/>
                  <a:gd name="connsiteX16" fmla="*/ 1769269 w 2522048"/>
                  <a:gd name="connsiteY16" fmla="*/ 1354931 h 5038725"/>
                  <a:gd name="connsiteX17" fmla="*/ 1800225 w 2522048"/>
                  <a:gd name="connsiteY17" fmla="*/ 1143000 h 5038725"/>
                  <a:gd name="connsiteX18" fmla="*/ 1838325 w 2522048"/>
                  <a:gd name="connsiteY18" fmla="*/ 895350 h 5038725"/>
                  <a:gd name="connsiteX19" fmla="*/ 1762125 w 2522048"/>
                  <a:gd name="connsiteY19" fmla="*/ 704850 h 5038725"/>
                  <a:gd name="connsiteX20" fmla="*/ 1743075 w 2522048"/>
                  <a:gd name="connsiteY20" fmla="*/ 619125 h 5038725"/>
                  <a:gd name="connsiteX21" fmla="*/ 1978818 w 2522048"/>
                  <a:gd name="connsiteY21" fmla="*/ 633412 h 5038725"/>
                  <a:gd name="connsiteX22" fmla="*/ 2228850 w 2522048"/>
                  <a:gd name="connsiteY22" fmla="*/ 581025 h 5038725"/>
                  <a:gd name="connsiteX23" fmla="*/ 2371725 w 2522048"/>
                  <a:gd name="connsiteY23" fmla="*/ 600075 h 5038725"/>
                  <a:gd name="connsiteX24" fmla="*/ 2457450 w 2522048"/>
                  <a:gd name="connsiteY24" fmla="*/ 638175 h 5038725"/>
                  <a:gd name="connsiteX25" fmla="*/ 2505075 w 2522048"/>
                  <a:gd name="connsiteY25" fmla="*/ 638175 h 5038725"/>
                  <a:gd name="connsiteX26" fmla="*/ 2514600 w 2522048"/>
                  <a:gd name="connsiteY26" fmla="*/ 504825 h 5038725"/>
                  <a:gd name="connsiteX27" fmla="*/ 2400300 w 2522048"/>
                  <a:gd name="connsiteY27" fmla="*/ 257175 h 5038725"/>
                  <a:gd name="connsiteX28" fmla="*/ 2190750 w 2522048"/>
                  <a:gd name="connsiteY28" fmla="*/ 0 h 5038725"/>
                  <a:gd name="connsiteX0" fmla="*/ 0 w 2522048"/>
                  <a:gd name="connsiteY0" fmla="*/ 4781550 h 4781550"/>
                  <a:gd name="connsiteX1" fmla="*/ 266700 w 2522048"/>
                  <a:gd name="connsiteY1" fmla="*/ 4600575 h 4781550"/>
                  <a:gd name="connsiteX2" fmla="*/ 400050 w 2522048"/>
                  <a:gd name="connsiteY2" fmla="*/ 4448175 h 4781550"/>
                  <a:gd name="connsiteX3" fmla="*/ 504825 w 2522048"/>
                  <a:gd name="connsiteY3" fmla="*/ 4219575 h 4781550"/>
                  <a:gd name="connsiteX4" fmla="*/ 581025 w 2522048"/>
                  <a:gd name="connsiteY4" fmla="*/ 3886200 h 4781550"/>
                  <a:gd name="connsiteX5" fmla="*/ 628650 w 2522048"/>
                  <a:gd name="connsiteY5" fmla="*/ 3533775 h 4781550"/>
                  <a:gd name="connsiteX6" fmla="*/ 638175 w 2522048"/>
                  <a:gd name="connsiteY6" fmla="*/ 3248025 h 4781550"/>
                  <a:gd name="connsiteX7" fmla="*/ 657225 w 2522048"/>
                  <a:gd name="connsiteY7" fmla="*/ 3000375 h 4781550"/>
                  <a:gd name="connsiteX8" fmla="*/ 785813 w 2522048"/>
                  <a:gd name="connsiteY8" fmla="*/ 2774156 h 4781550"/>
                  <a:gd name="connsiteX9" fmla="*/ 1114425 w 2522048"/>
                  <a:gd name="connsiteY9" fmla="*/ 2419350 h 4781550"/>
                  <a:gd name="connsiteX10" fmla="*/ 1254919 w 2522048"/>
                  <a:gd name="connsiteY10" fmla="*/ 2297906 h 4781550"/>
                  <a:gd name="connsiteX11" fmla="*/ 1390650 w 2522048"/>
                  <a:gd name="connsiteY11" fmla="*/ 2228850 h 4781550"/>
                  <a:gd name="connsiteX12" fmla="*/ 1562100 w 2522048"/>
                  <a:gd name="connsiteY12" fmla="*/ 2133600 h 4781550"/>
                  <a:gd name="connsiteX13" fmla="*/ 1626394 w 2522048"/>
                  <a:gd name="connsiteY13" fmla="*/ 1862138 h 4781550"/>
                  <a:gd name="connsiteX14" fmla="*/ 1714500 w 2522048"/>
                  <a:gd name="connsiteY14" fmla="*/ 1552575 h 4781550"/>
                  <a:gd name="connsiteX15" fmla="*/ 1762125 w 2522048"/>
                  <a:gd name="connsiteY15" fmla="*/ 1333500 h 4781550"/>
                  <a:gd name="connsiteX16" fmla="*/ 1769269 w 2522048"/>
                  <a:gd name="connsiteY16" fmla="*/ 1097756 h 4781550"/>
                  <a:gd name="connsiteX17" fmla="*/ 1800225 w 2522048"/>
                  <a:gd name="connsiteY17" fmla="*/ 885825 h 4781550"/>
                  <a:gd name="connsiteX18" fmla="*/ 1838325 w 2522048"/>
                  <a:gd name="connsiteY18" fmla="*/ 638175 h 4781550"/>
                  <a:gd name="connsiteX19" fmla="*/ 1762125 w 2522048"/>
                  <a:gd name="connsiteY19" fmla="*/ 447675 h 4781550"/>
                  <a:gd name="connsiteX20" fmla="*/ 1743075 w 2522048"/>
                  <a:gd name="connsiteY20" fmla="*/ 361950 h 4781550"/>
                  <a:gd name="connsiteX21" fmla="*/ 1978818 w 2522048"/>
                  <a:gd name="connsiteY21" fmla="*/ 376237 h 4781550"/>
                  <a:gd name="connsiteX22" fmla="*/ 2228850 w 2522048"/>
                  <a:gd name="connsiteY22" fmla="*/ 323850 h 4781550"/>
                  <a:gd name="connsiteX23" fmla="*/ 2371725 w 2522048"/>
                  <a:gd name="connsiteY23" fmla="*/ 342900 h 4781550"/>
                  <a:gd name="connsiteX24" fmla="*/ 2457450 w 2522048"/>
                  <a:gd name="connsiteY24" fmla="*/ 381000 h 4781550"/>
                  <a:gd name="connsiteX25" fmla="*/ 2505075 w 2522048"/>
                  <a:gd name="connsiteY25" fmla="*/ 381000 h 4781550"/>
                  <a:gd name="connsiteX26" fmla="*/ 2514600 w 2522048"/>
                  <a:gd name="connsiteY26" fmla="*/ 247650 h 4781550"/>
                  <a:gd name="connsiteX27" fmla="*/ 2400300 w 2522048"/>
                  <a:gd name="connsiteY27" fmla="*/ 0 h 4781550"/>
                  <a:gd name="connsiteX0" fmla="*/ 0 w 2522048"/>
                  <a:gd name="connsiteY0" fmla="*/ 4533900 h 4533900"/>
                  <a:gd name="connsiteX1" fmla="*/ 266700 w 2522048"/>
                  <a:gd name="connsiteY1" fmla="*/ 4352925 h 4533900"/>
                  <a:gd name="connsiteX2" fmla="*/ 400050 w 2522048"/>
                  <a:gd name="connsiteY2" fmla="*/ 4200525 h 4533900"/>
                  <a:gd name="connsiteX3" fmla="*/ 504825 w 2522048"/>
                  <a:gd name="connsiteY3" fmla="*/ 3971925 h 4533900"/>
                  <a:gd name="connsiteX4" fmla="*/ 581025 w 2522048"/>
                  <a:gd name="connsiteY4" fmla="*/ 3638550 h 4533900"/>
                  <a:gd name="connsiteX5" fmla="*/ 628650 w 2522048"/>
                  <a:gd name="connsiteY5" fmla="*/ 3286125 h 4533900"/>
                  <a:gd name="connsiteX6" fmla="*/ 638175 w 2522048"/>
                  <a:gd name="connsiteY6" fmla="*/ 3000375 h 4533900"/>
                  <a:gd name="connsiteX7" fmla="*/ 657225 w 2522048"/>
                  <a:gd name="connsiteY7" fmla="*/ 2752725 h 4533900"/>
                  <a:gd name="connsiteX8" fmla="*/ 785813 w 2522048"/>
                  <a:gd name="connsiteY8" fmla="*/ 2526506 h 4533900"/>
                  <a:gd name="connsiteX9" fmla="*/ 1114425 w 2522048"/>
                  <a:gd name="connsiteY9" fmla="*/ 2171700 h 4533900"/>
                  <a:gd name="connsiteX10" fmla="*/ 1254919 w 2522048"/>
                  <a:gd name="connsiteY10" fmla="*/ 2050256 h 4533900"/>
                  <a:gd name="connsiteX11" fmla="*/ 1390650 w 2522048"/>
                  <a:gd name="connsiteY11" fmla="*/ 1981200 h 4533900"/>
                  <a:gd name="connsiteX12" fmla="*/ 1562100 w 2522048"/>
                  <a:gd name="connsiteY12" fmla="*/ 1885950 h 4533900"/>
                  <a:gd name="connsiteX13" fmla="*/ 1626394 w 2522048"/>
                  <a:gd name="connsiteY13" fmla="*/ 1614488 h 4533900"/>
                  <a:gd name="connsiteX14" fmla="*/ 1714500 w 2522048"/>
                  <a:gd name="connsiteY14" fmla="*/ 1304925 h 4533900"/>
                  <a:gd name="connsiteX15" fmla="*/ 1762125 w 2522048"/>
                  <a:gd name="connsiteY15" fmla="*/ 1085850 h 4533900"/>
                  <a:gd name="connsiteX16" fmla="*/ 1769269 w 2522048"/>
                  <a:gd name="connsiteY16" fmla="*/ 850106 h 4533900"/>
                  <a:gd name="connsiteX17" fmla="*/ 1800225 w 2522048"/>
                  <a:gd name="connsiteY17" fmla="*/ 638175 h 4533900"/>
                  <a:gd name="connsiteX18" fmla="*/ 1838325 w 2522048"/>
                  <a:gd name="connsiteY18" fmla="*/ 390525 h 4533900"/>
                  <a:gd name="connsiteX19" fmla="*/ 1762125 w 2522048"/>
                  <a:gd name="connsiteY19" fmla="*/ 200025 h 4533900"/>
                  <a:gd name="connsiteX20" fmla="*/ 1743075 w 2522048"/>
                  <a:gd name="connsiteY20" fmla="*/ 114300 h 4533900"/>
                  <a:gd name="connsiteX21" fmla="*/ 1978818 w 2522048"/>
                  <a:gd name="connsiteY21" fmla="*/ 128587 h 4533900"/>
                  <a:gd name="connsiteX22" fmla="*/ 2228850 w 2522048"/>
                  <a:gd name="connsiteY22" fmla="*/ 76200 h 4533900"/>
                  <a:gd name="connsiteX23" fmla="*/ 2371725 w 2522048"/>
                  <a:gd name="connsiteY23" fmla="*/ 95250 h 4533900"/>
                  <a:gd name="connsiteX24" fmla="*/ 2457450 w 2522048"/>
                  <a:gd name="connsiteY24" fmla="*/ 133350 h 4533900"/>
                  <a:gd name="connsiteX25" fmla="*/ 2505075 w 2522048"/>
                  <a:gd name="connsiteY25" fmla="*/ 133350 h 4533900"/>
                  <a:gd name="connsiteX26" fmla="*/ 2514600 w 2522048"/>
                  <a:gd name="connsiteY26" fmla="*/ 0 h 4533900"/>
                  <a:gd name="connsiteX0" fmla="*/ 0 w 2505075"/>
                  <a:gd name="connsiteY0" fmla="*/ 4458896 h 4458896"/>
                  <a:gd name="connsiteX1" fmla="*/ 266700 w 2505075"/>
                  <a:gd name="connsiteY1" fmla="*/ 4277921 h 4458896"/>
                  <a:gd name="connsiteX2" fmla="*/ 400050 w 2505075"/>
                  <a:gd name="connsiteY2" fmla="*/ 4125521 h 4458896"/>
                  <a:gd name="connsiteX3" fmla="*/ 504825 w 2505075"/>
                  <a:gd name="connsiteY3" fmla="*/ 3896921 h 4458896"/>
                  <a:gd name="connsiteX4" fmla="*/ 581025 w 2505075"/>
                  <a:gd name="connsiteY4" fmla="*/ 3563546 h 4458896"/>
                  <a:gd name="connsiteX5" fmla="*/ 628650 w 2505075"/>
                  <a:gd name="connsiteY5" fmla="*/ 3211121 h 4458896"/>
                  <a:gd name="connsiteX6" fmla="*/ 638175 w 2505075"/>
                  <a:gd name="connsiteY6" fmla="*/ 2925371 h 4458896"/>
                  <a:gd name="connsiteX7" fmla="*/ 657225 w 2505075"/>
                  <a:gd name="connsiteY7" fmla="*/ 2677721 h 4458896"/>
                  <a:gd name="connsiteX8" fmla="*/ 785813 w 2505075"/>
                  <a:gd name="connsiteY8" fmla="*/ 2451502 h 4458896"/>
                  <a:gd name="connsiteX9" fmla="*/ 1114425 w 2505075"/>
                  <a:gd name="connsiteY9" fmla="*/ 2096696 h 4458896"/>
                  <a:gd name="connsiteX10" fmla="*/ 1254919 w 2505075"/>
                  <a:gd name="connsiteY10" fmla="*/ 1975252 h 4458896"/>
                  <a:gd name="connsiteX11" fmla="*/ 1390650 w 2505075"/>
                  <a:gd name="connsiteY11" fmla="*/ 1906196 h 4458896"/>
                  <a:gd name="connsiteX12" fmla="*/ 1562100 w 2505075"/>
                  <a:gd name="connsiteY12" fmla="*/ 1810946 h 4458896"/>
                  <a:gd name="connsiteX13" fmla="*/ 1626394 w 2505075"/>
                  <a:gd name="connsiteY13" fmla="*/ 1539484 h 4458896"/>
                  <a:gd name="connsiteX14" fmla="*/ 1714500 w 2505075"/>
                  <a:gd name="connsiteY14" fmla="*/ 1229921 h 4458896"/>
                  <a:gd name="connsiteX15" fmla="*/ 1762125 w 2505075"/>
                  <a:gd name="connsiteY15" fmla="*/ 1010846 h 4458896"/>
                  <a:gd name="connsiteX16" fmla="*/ 1769269 w 2505075"/>
                  <a:gd name="connsiteY16" fmla="*/ 775102 h 4458896"/>
                  <a:gd name="connsiteX17" fmla="*/ 1800225 w 2505075"/>
                  <a:gd name="connsiteY17" fmla="*/ 563171 h 4458896"/>
                  <a:gd name="connsiteX18" fmla="*/ 1838325 w 2505075"/>
                  <a:gd name="connsiteY18" fmla="*/ 315521 h 4458896"/>
                  <a:gd name="connsiteX19" fmla="*/ 1762125 w 2505075"/>
                  <a:gd name="connsiteY19" fmla="*/ 125021 h 4458896"/>
                  <a:gd name="connsiteX20" fmla="*/ 1743075 w 2505075"/>
                  <a:gd name="connsiteY20" fmla="*/ 39296 h 4458896"/>
                  <a:gd name="connsiteX21" fmla="*/ 1978818 w 2505075"/>
                  <a:gd name="connsiteY21" fmla="*/ 53583 h 4458896"/>
                  <a:gd name="connsiteX22" fmla="*/ 2228850 w 2505075"/>
                  <a:gd name="connsiteY22" fmla="*/ 1196 h 4458896"/>
                  <a:gd name="connsiteX23" fmla="*/ 2371725 w 2505075"/>
                  <a:gd name="connsiteY23" fmla="*/ 20246 h 4458896"/>
                  <a:gd name="connsiteX24" fmla="*/ 2457450 w 2505075"/>
                  <a:gd name="connsiteY24" fmla="*/ 58346 h 4458896"/>
                  <a:gd name="connsiteX25" fmla="*/ 2505075 w 2505075"/>
                  <a:gd name="connsiteY25" fmla="*/ 58346 h 4458896"/>
                  <a:gd name="connsiteX0" fmla="*/ 0 w 2457450"/>
                  <a:gd name="connsiteY0" fmla="*/ 4458896 h 4458896"/>
                  <a:gd name="connsiteX1" fmla="*/ 266700 w 2457450"/>
                  <a:gd name="connsiteY1" fmla="*/ 4277921 h 4458896"/>
                  <a:gd name="connsiteX2" fmla="*/ 400050 w 2457450"/>
                  <a:gd name="connsiteY2" fmla="*/ 4125521 h 4458896"/>
                  <a:gd name="connsiteX3" fmla="*/ 504825 w 2457450"/>
                  <a:gd name="connsiteY3" fmla="*/ 3896921 h 4458896"/>
                  <a:gd name="connsiteX4" fmla="*/ 581025 w 2457450"/>
                  <a:gd name="connsiteY4" fmla="*/ 3563546 h 4458896"/>
                  <a:gd name="connsiteX5" fmla="*/ 628650 w 2457450"/>
                  <a:gd name="connsiteY5" fmla="*/ 3211121 h 4458896"/>
                  <a:gd name="connsiteX6" fmla="*/ 638175 w 2457450"/>
                  <a:gd name="connsiteY6" fmla="*/ 2925371 h 4458896"/>
                  <a:gd name="connsiteX7" fmla="*/ 657225 w 2457450"/>
                  <a:gd name="connsiteY7" fmla="*/ 2677721 h 4458896"/>
                  <a:gd name="connsiteX8" fmla="*/ 785813 w 2457450"/>
                  <a:gd name="connsiteY8" fmla="*/ 2451502 h 4458896"/>
                  <a:gd name="connsiteX9" fmla="*/ 1114425 w 2457450"/>
                  <a:gd name="connsiteY9" fmla="*/ 2096696 h 4458896"/>
                  <a:gd name="connsiteX10" fmla="*/ 1254919 w 2457450"/>
                  <a:gd name="connsiteY10" fmla="*/ 1975252 h 4458896"/>
                  <a:gd name="connsiteX11" fmla="*/ 1390650 w 2457450"/>
                  <a:gd name="connsiteY11" fmla="*/ 1906196 h 4458896"/>
                  <a:gd name="connsiteX12" fmla="*/ 1562100 w 2457450"/>
                  <a:gd name="connsiteY12" fmla="*/ 1810946 h 4458896"/>
                  <a:gd name="connsiteX13" fmla="*/ 1626394 w 2457450"/>
                  <a:gd name="connsiteY13" fmla="*/ 1539484 h 4458896"/>
                  <a:gd name="connsiteX14" fmla="*/ 1714500 w 2457450"/>
                  <a:gd name="connsiteY14" fmla="*/ 1229921 h 4458896"/>
                  <a:gd name="connsiteX15" fmla="*/ 1762125 w 2457450"/>
                  <a:gd name="connsiteY15" fmla="*/ 1010846 h 4458896"/>
                  <a:gd name="connsiteX16" fmla="*/ 1769269 w 2457450"/>
                  <a:gd name="connsiteY16" fmla="*/ 775102 h 4458896"/>
                  <a:gd name="connsiteX17" fmla="*/ 1800225 w 2457450"/>
                  <a:gd name="connsiteY17" fmla="*/ 563171 h 4458896"/>
                  <a:gd name="connsiteX18" fmla="*/ 1838325 w 2457450"/>
                  <a:gd name="connsiteY18" fmla="*/ 315521 h 4458896"/>
                  <a:gd name="connsiteX19" fmla="*/ 1762125 w 2457450"/>
                  <a:gd name="connsiteY19" fmla="*/ 125021 h 4458896"/>
                  <a:gd name="connsiteX20" fmla="*/ 1743075 w 2457450"/>
                  <a:gd name="connsiteY20" fmla="*/ 39296 h 4458896"/>
                  <a:gd name="connsiteX21" fmla="*/ 1978818 w 2457450"/>
                  <a:gd name="connsiteY21" fmla="*/ 53583 h 4458896"/>
                  <a:gd name="connsiteX22" fmla="*/ 2228850 w 2457450"/>
                  <a:gd name="connsiteY22" fmla="*/ 1196 h 4458896"/>
                  <a:gd name="connsiteX23" fmla="*/ 2371725 w 2457450"/>
                  <a:gd name="connsiteY23" fmla="*/ 20246 h 4458896"/>
                  <a:gd name="connsiteX24" fmla="*/ 2457450 w 2457450"/>
                  <a:gd name="connsiteY24" fmla="*/ 58346 h 4458896"/>
                  <a:gd name="connsiteX0" fmla="*/ 0 w 2371725"/>
                  <a:gd name="connsiteY0" fmla="*/ 4458896 h 4458896"/>
                  <a:gd name="connsiteX1" fmla="*/ 266700 w 2371725"/>
                  <a:gd name="connsiteY1" fmla="*/ 4277921 h 4458896"/>
                  <a:gd name="connsiteX2" fmla="*/ 400050 w 2371725"/>
                  <a:gd name="connsiteY2" fmla="*/ 4125521 h 4458896"/>
                  <a:gd name="connsiteX3" fmla="*/ 504825 w 2371725"/>
                  <a:gd name="connsiteY3" fmla="*/ 3896921 h 4458896"/>
                  <a:gd name="connsiteX4" fmla="*/ 581025 w 2371725"/>
                  <a:gd name="connsiteY4" fmla="*/ 3563546 h 4458896"/>
                  <a:gd name="connsiteX5" fmla="*/ 628650 w 2371725"/>
                  <a:gd name="connsiteY5" fmla="*/ 3211121 h 4458896"/>
                  <a:gd name="connsiteX6" fmla="*/ 638175 w 2371725"/>
                  <a:gd name="connsiteY6" fmla="*/ 2925371 h 4458896"/>
                  <a:gd name="connsiteX7" fmla="*/ 657225 w 2371725"/>
                  <a:gd name="connsiteY7" fmla="*/ 2677721 h 4458896"/>
                  <a:gd name="connsiteX8" fmla="*/ 785813 w 2371725"/>
                  <a:gd name="connsiteY8" fmla="*/ 2451502 h 4458896"/>
                  <a:gd name="connsiteX9" fmla="*/ 1114425 w 2371725"/>
                  <a:gd name="connsiteY9" fmla="*/ 2096696 h 4458896"/>
                  <a:gd name="connsiteX10" fmla="*/ 1254919 w 2371725"/>
                  <a:gd name="connsiteY10" fmla="*/ 1975252 h 4458896"/>
                  <a:gd name="connsiteX11" fmla="*/ 1390650 w 2371725"/>
                  <a:gd name="connsiteY11" fmla="*/ 1906196 h 4458896"/>
                  <a:gd name="connsiteX12" fmla="*/ 1562100 w 2371725"/>
                  <a:gd name="connsiteY12" fmla="*/ 1810946 h 4458896"/>
                  <a:gd name="connsiteX13" fmla="*/ 1626394 w 2371725"/>
                  <a:gd name="connsiteY13" fmla="*/ 1539484 h 4458896"/>
                  <a:gd name="connsiteX14" fmla="*/ 1714500 w 2371725"/>
                  <a:gd name="connsiteY14" fmla="*/ 1229921 h 4458896"/>
                  <a:gd name="connsiteX15" fmla="*/ 1762125 w 2371725"/>
                  <a:gd name="connsiteY15" fmla="*/ 1010846 h 4458896"/>
                  <a:gd name="connsiteX16" fmla="*/ 1769269 w 2371725"/>
                  <a:gd name="connsiteY16" fmla="*/ 775102 h 4458896"/>
                  <a:gd name="connsiteX17" fmla="*/ 1800225 w 2371725"/>
                  <a:gd name="connsiteY17" fmla="*/ 563171 h 4458896"/>
                  <a:gd name="connsiteX18" fmla="*/ 1838325 w 2371725"/>
                  <a:gd name="connsiteY18" fmla="*/ 315521 h 4458896"/>
                  <a:gd name="connsiteX19" fmla="*/ 1762125 w 2371725"/>
                  <a:gd name="connsiteY19" fmla="*/ 125021 h 4458896"/>
                  <a:gd name="connsiteX20" fmla="*/ 1743075 w 2371725"/>
                  <a:gd name="connsiteY20" fmla="*/ 39296 h 4458896"/>
                  <a:gd name="connsiteX21" fmla="*/ 1978818 w 2371725"/>
                  <a:gd name="connsiteY21" fmla="*/ 53583 h 4458896"/>
                  <a:gd name="connsiteX22" fmla="*/ 2228850 w 2371725"/>
                  <a:gd name="connsiteY22" fmla="*/ 1196 h 4458896"/>
                  <a:gd name="connsiteX23" fmla="*/ 2371725 w 2371725"/>
                  <a:gd name="connsiteY23" fmla="*/ 20246 h 4458896"/>
                  <a:gd name="connsiteX0" fmla="*/ 0 w 2228850"/>
                  <a:gd name="connsiteY0" fmla="*/ 4457700 h 4457700"/>
                  <a:gd name="connsiteX1" fmla="*/ 266700 w 2228850"/>
                  <a:gd name="connsiteY1" fmla="*/ 4276725 h 4457700"/>
                  <a:gd name="connsiteX2" fmla="*/ 400050 w 2228850"/>
                  <a:gd name="connsiteY2" fmla="*/ 4124325 h 4457700"/>
                  <a:gd name="connsiteX3" fmla="*/ 504825 w 2228850"/>
                  <a:gd name="connsiteY3" fmla="*/ 3895725 h 4457700"/>
                  <a:gd name="connsiteX4" fmla="*/ 581025 w 2228850"/>
                  <a:gd name="connsiteY4" fmla="*/ 3562350 h 4457700"/>
                  <a:gd name="connsiteX5" fmla="*/ 628650 w 2228850"/>
                  <a:gd name="connsiteY5" fmla="*/ 3209925 h 4457700"/>
                  <a:gd name="connsiteX6" fmla="*/ 638175 w 2228850"/>
                  <a:gd name="connsiteY6" fmla="*/ 2924175 h 4457700"/>
                  <a:gd name="connsiteX7" fmla="*/ 657225 w 2228850"/>
                  <a:gd name="connsiteY7" fmla="*/ 2676525 h 4457700"/>
                  <a:gd name="connsiteX8" fmla="*/ 785813 w 2228850"/>
                  <a:gd name="connsiteY8" fmla="*/ 2450306 h 4457700"/>
                  <a:gd name="connsiteX9" fmla="*/ 1114425 w 2228850"/>
                  <a:gd name="connsiteY9" fmla="*/ 2095500 h 4457700"/>
                  <a:gd name="connsiteX10" fmla="*/ 1254919 w 2228850"/>
                  <a:gd name="connsiteY10" fmla="*/ 1974056 h 4457700"/>
                  <a:gd name="connsiteX11" fmla="*/ 1390650 w 2228850"/>
                  <a:gd name="connsiteY11" fmla="*/ 1905000 h 4457700"/>
                  <a:gd name="connsiteX12" fmla="*/ 1562100 w 2228850"/>
                  <a:gd name="connsiteY12" fmla="*/ 1809750 h 4457700"/>
                  <a:gd name="connsiteX13" fmla="*/ 1626394 w 2228850"/>
                  <a:gd name="connsiteY13" fmla="*/ 1538288 h 4457700"/>
                  <a:gd name="connsiteX14" fmla="*/ 1714500 w 2228850"/>
                  <a:gd name="connsiteY14" fmla="*/ 1228725 h 4457700"/>
                  <a:gd name="connsiteX15" fmla="*/ 1762125 w 2228850"/>
                  <a:gd name="connsiteY15" fmla="*/ 1009650 h 4457700"/>
                  <a:gd name="connsiteX16" fmla="*/ 1769269 w 2228850"/>
                  <a:gd name="connsiteY16" fmla="*/ 773906 h 4457700"/>
                  <a:gd name="connsiteX17" fmla="*/ 1800225 w 2228850"/>
                  <a:gd name="connsiteY17" fmla="*/ 561975 h 4457700"/>
                  <a:gd name="connsiteX18" fmla="*/ 1838325 w 2228850"/>
                  <a:gd name="connsiteY18" fmla="*/ 314325 h 4457700"/>
                  <a:gd name="connsiteX19" fmla="*/ 1762125 w 2228850"/>
                  <a:gd name="connsiteY19" fmla="*/ 123825 h 4457700"/>
                  <a:gd name="connsiteX20" fmla="*/ 1743075 w 2228850"/>
                  <a:gd name="connsiteY20" fmla="*/ 38100 h 4457700"/>
                  <a:gd name="connsiteX21" fmla="*/ 1978818 w 2228850"/>
                  <a:gd name="connsiteY21" fmla="*/ 52387 h 4457700"/>
                  <a:gd name="connsiteX22" fmla="*/ 2228850 w 2228850"/>
                  <a:gd name="connsiteY22" fmla="*/ 0 h 4457700"/>
                  <a:gd name="connsiteX0" fmla="*/ 0 w 1978818"/>
                  <a:gd name="connsiteY0" fmla="*/ 4422244 h 4422244"/>
                  <a:gd name="connsiteX1" fmla="*/ 266700 w 1978818"/>
                  <a:gd name="connsiteY1" fmla="*/ 4241269 h 4422244"/>
                  <a:gd name="connsiteX2" fmla="*/ 400050 w 1978818"/>
                  <a:gd name="connsiteY2" fmla="*/ 4088869 h 4422244"/>
                  <a:gd name="connsiteX3" fmla="*/ 504825 w 1978818"/>
                  <a:gd name="connsiteY3" fmla="*/ 3860269 h 4422244"/>
                  <a:gd name="connsiteX4" fmla="*/ 581025 w 1978818"/>
                  <a:gd name="connsiteY4" fmla="*/ 3526894 h 4422244"/>
                  <a:gd name="connsiteX5" fmla="*/ 628650 w 1978818"/>
                  <a:gd name="connsiteY5" fmla="*/ 3174469 h 4422244"/>
                  <a:gd name="connsiteX6" fmla="*/ 638175 w 1978818"/>
                  <a:gd name="connsiteY6" fmla="*/ 2888719 h 4422244"/>
                  <a:gd name="connsiteX7" fmla="*/ 657225 w 1978818"/>
                  <a:gd name="connsiteY7" fmla="*/ 2641069 h 4422244"/>
                  <a:gd name="connsiteX8" fmla="*/ 785813 w 1978818"/>
                  <a:gd name="connsiteY8" fmla="*/ 2414850 h 4422244"/>
                  <a:gd name="connsiteX9" fmla="*/ 1114425 w 1978818"/>
                  <a:gd name="connsiteY9" fmla="*/ 2060044 h 4422244"/>
                  <a:gd name="connsiteX10" fmla="*/ 1254919 w 1978818"/>
                  <a:gd name="connsiteY10" fmla="*/ 1938600 h 4422244"/>
                  <a:gd name="connsiteX11" fmla="*/ 1390650 w 1978818"/>
                  <a:gd name="connsiteY11" fmla="*/ 1869544 h 4422244"/>
                  <a:gd name="connsiteX12" fmla="*/ 1562100 w 1978818"/>
                  <a:gd name="connsiteY12" fmla="*/ 1774294 h 4422244"/>
                  <a:gd name="connsiteX13" fmla="*/ 1626394 w 1978818"/>
                  <a:gd name="connsiteY13" fmla="*/ 1502832 h 4422244"/>
                  <a:gd name="connsiteX14" fmla="*/ 1714500 w 1978818"/>
                  <a:gd name="connsiteY14" fmla="*/ 1193269 h 4422244"/>
                  <a:gd name="connsiteX15" fmla="*/ 1762125 w 1978818"/>
                  <a:gd name="connsiteY15" fmla="*/ 974194 h 4422244"/>
                  <a:gd name="connsiteX16" fmla="*/ 1769269 w 1978818"/>
                  <a:gd name="connsiteY16" fmla="*/ 738450 h 4422244"/>
                  <a:gd name="connsiteX17" fmla="*/ 1800225 w 1978818"/>
                  <a:gd name="connsiteY17" fmla="*/ 526519 h 4422244"/>
                  <a:gd name="connsiteX18" fmla="*/ 1838325 w 1978818"/>
                  <a:gd name="connsiteY18" fmla="*/ 278869 h 4422244"/>
                  <a:gd name="connsiteX19" fmla="*/ 1762125 w 1978818"/>
                  <a:gd name="connsiteY19" fmla="*/ 88369 h 4422244"/>
                  <a:gd name="connsiteX20" fmla="*/ 1743075 w 1978818"/>
                  <a:gd name="connsiteY20" fmla="*/ 2644 h 4422244"/>
                  <a:gd name="connsiteX21" fmla="*/ 1978818 w 1978818"/>
                  <a:gd name="connsiteY21" fmla="*/ 16931 h 4422244"/>
                  <a:gd name="connsiteX0" fmla="*/ 0 w 1839130"/>
                  <a:gd name="connsiteY0" fmla="*/ 4419600 h 4419600"/>
                  <a:gd name="connsiteX1" fmla="*/ 266700 w 1839130"/>
                  <a:gd name="connsiteY1" fmla="*/ 4238625 h 4419600"/>
                  <a:gd name="connsiteX2" fmla="*/ 400050 w 1839130"/>
                  <a:gd name="connsiteY2" fmla="*/ 4086225 h 4419600"/>
                  <a:gd name="connsiteX3" fmla="*/ 504825 w 1839130"/>
                  <a:gd name="connsiteY3" fmla="*/ 3857625 h 4419600"/>
                  <a:gd name="connsiteX4" fmla="*/ 581025 w 1839130"/>
                  <a:gd name="connsiteY4" fmla="*/ 3524250 h 4419600"/>
                  <a:gd name="connsiteX5" fmla="*/ 628650 w 1839130"/>
                  <a:gd name="connsiteY5" fmla="*/ 3171825 h 4419600"/>
                  <a:gd name="connsiteX6" fmla="*/ 638175 w 1839130"/>
                  <a:gd name="connsiteY6" fmla="*/ 2886075 h 4419600"/>
                  <a:gd name="connsiteX7" fmla="*/ 657225 w 1839130"/>
                  <a:gd name="connsiteY7" fmla="*/ 2638425 h 4419600"/>
                  <a:gd name="connsiteX8" fmla="*/ 785813 w 1839130"/>
                  <a:gd name="connsiteY8" fmla="*/ 2412206 h 4419600"/>
                  <a:gd name="connsiteX9" fmla="*/ 1114425 w 1839130"/>
                  <a:gd name="connsiteY9" fmla="*/ 2057400 h 4419600"/>
                  <a:gd name="connsiteX10" fmla="*/ 1254919 w 1839130"/>
                  <a:gd name="connsiteY10" fmla="*/ 1935956 h 4419600"/>
                  <a:gd name="connsiteX11" fmla="*/ 1390650 w 1839130"/>
                  <a:gd name="connsiteY11" fmla="*/ 1866900 h 4419600"/>
                  <a:gd name="connsiteX12" fmla="*/ 1562100 w 1839130"/>
                  <a:gd name="connsiteY12" fmla="*/ 1771650 h 4419600"/>
                  <a:gd name="connsiteX13" fmla="*/ 1626394 w 1839130"/>
                  <a:gd name="connsiteY13" fmla="*/ 1500188 h 4419600"/>
                  <a:gd name="connsiteX14" fmla="*/ 1714500 w 1839130"/>
                  <a:gd name="connsiteY14" fmla="*/ 1190625 h 4419600"/>
                  <a:gd name="connsiteX15" fmla="*/ 1762125 w 1839130"/>
                  <a:gd name="connsiteY15" fmla="*/ 971550 h 4419600"/>
                  <a:gd name="connsiteX16" fmla="*/ 1769269 w 1839130"/>
                  <a:gd name="connsiteY16" fmla="*/ 735806 h 4419600"/>
                  <a:gd name="connsiteX17" fmla="*/ 1800225 w 1839130"/>
                  <a:gd name="connsiteY17" fmla="*/ 523875 h 4419600"/>
                  <a:gd name="connsiteX18" fmla="*/ 1838325 w 1839130"/>
                  <a:gd name="connsiteY18" fmla="*/ 276225 h 4419600"/>
                  <a:gd name="connsiteX19" fmla="*/ 1762125 w 1839130"/>
                  <a:gd name="connsiteY19" fmla="*/ 85725 h 4419600"/>
                  <a:gd name="connsiteX20" fmla="*/ 1743075 w 1839130"/>
                  <a:gd name="connsiteY20" fmla="*/ 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39130" h="4419600">
                    <a:moveTo>
                      <a:pt x="0" y="4419600"/>
                    </a:moveTo>
                    <a:cubicBezTo>
                      <a:pt x="193675" y="4257675"/>
                      <a:pt x="200025" y="4294187"/>
                      <a:pt x="266700" y="4238625"/>
                    </a:cubicBezTo>
                    <a:cubicBezTo>
                      <a:pt x="333375" y="4183063"/>
                      <a:pt x="360363" y="4149725"/>
                      <a:pt x="400050" y="4086225"/>
                    </a:cubicBezTo>
                    <a:cubicBezTo>
                      <a:pt x="439737" y="4022725"/>
                      <a:pt x="474663" y="3951287"/>
                      <a:pt x="504825" y="3857625"/>
                    </a:cubicBezTo>
                    <a:cubicBezTo>
                      <a:pt x="534987" y="3763963"/>
                      <a:pt x="560388" y="3638550"/>
                      <a:pt x="581025" y="3524250"/>
                    </a:cubicBezTo>
                    <a:cubicBezTo>
                      <a:pt x="601662" y="3409950"/>
                      <a:pt x="619125" y="3278187"/>
                      <a:pt x="628650" y="3171825"/>
                    </a:cubicBezTo>
                    <a:cubicBezTo>
                      <a:pt x="638175" y="3065463"/>
                      <a:pt x="633413" y="2974975"/>
                      <a:pt x="638175" y="2886075"/>
                    </a:cubicBezTo>
                    <a:cubicBezTo>
                      <a:pt x="642938" y="2797175"/>
                      <a:pt x="632619" y="2717403"/>
                      <a:pt x="657225" y="2638425"/>
                    </a:cubicBezTo>
                    <a:cubicBezTo>
                      <a:pt x="681831" y="2559447"/>
                      <a:pt x="709613" y="2509043"/>
                      <a:pt x="785813" y="2412206"/>
                    </a:cubicBezTo>
                    <a:cubicBezTo>
                      <a:pt x="862013" y="2315369"/>
                      <a:pt x="1036241" y="2136775"/>
                      <a:pt x="1114425" y="2057400"/>
                    </a:cubicBezTo>
                    <a:cubicBezTo>
                      <a:pt x="1192609" y="1978025"/>
                      <a:pt x="1208882" y="1967706"/>
                      <a:pt x="1254919" y="1935956"/>
                    </a:cubicBezTo>
                    <a:cubicBezTo>
                      <a:pt x="1300956" y="1904206"/>
                      <a:pt x="1339453" y="1894284"/>
                      <a:pt x="1390650" y="1866900"/>
                    </a:cubicBezTo>
                    <a:cubicBezTo>
                      <a:pt x="1441847" y="1839516"/>
                      <a:pt x="1522809" y="1832768"/>
                      <a:pt x="1562100" y="1771650"/>
                    </a:cubicBezTo>
                    <a:cubicBezTo>
                      <a:pt x="1601391" y="1710532"/>
                      <a:pt x="1600994" y="1597026"/>
                      <a:pt x="1626394" y="1500188"/>
                    </a:cubicBezTo>
                    <a:cubicBezTo>
                      <a:pt x="1651794" y="1403351"/>
                      <a:pt x="1691878" y="1278731"/>
                      <a:pt x="1714500" y="1190625"/>
                    </a:cubicBezTo>
                    <a:cubicBezTo>
                      <a:pt x="1737122" y="1102519"/>
                      <a:pt x="1752997" y="1047353"/>
                      <a:pt x="1762125" y="971550"/>
                    </a:cubicBezTo>
                    <a:cubicBezTo>
                      <a:pt x="1771253" y="895747"/>
                      <a:pt x="1762919" y="810418"/>
                      <a:pt x="1769269" y="735806"/>
                    </a:cubicBezTo>
                    <a:cubicBezTo>
                      <a:pt x="1775619" y="661194"/>
                      <a:pt x="1788716" y="600472"/>
                      <a:pt x="1800225" y="523875"/>
                    </a:cubicBezTo>
                    <a:cubicBezTo>
                      <a:pt x="1811734" y="447278"/>
                      <a:pt x="1844675" y="349250"/>
                      <a:pt x="1838325" y="276225"/>
                    </a:cubicBezTo>
                    <a:cubicBezTo>
                      <a:pt x="1831975" y="203200"/>
                      <a:pt x="1778000" y="131763"/>
                      <a:pt x="1762125" y="85725"/>
                    </a:cubicBezTo>
                    <a:cubicBezTo>
                      <a:pt x="1746250" y="39688"/>
                      <a:pt x="1706959" y="11906"/>
                      <a:pt x="1743075" y="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D295F5A-E238-BF1C-3133-6ED38668951F}"/>
                </a:ext>
              </a:extLst>
            </p:cNvPr>
            <p:cNvSpPr/>
            <p:nvPr/>
          </p:nvSpPr>
          <p:spPr>
            <a:xfrm>
              <a:off x="3376613" y="1091847"/>
              <a:ext cx="1862137" cy="289433"/>
            </a:xfrm>
            <a:custGeom>
              <a:avLst/>
              <a:gdLst>
                <a:gd name="connsiteX0" fmla="*/ 1862137 w 1862137"/>
                <a:gd name="connsiteY0" fmla="*/ 60398 h 303476"/>
                <a:gd name="connsiteX1" fmla="*/ 1809750 w 1862137"/>
                <a:gd name="connsiteY1" fmla="*/ 22298 h 303476"/>
                <a:gd name="connsiteX2" fmla="*/ 1719262 w 1862137"/>
                <a:gd name="connsiteY2" fmla="*/ 22298 h 303476"/>
                <a:gd name="connsiteX3" fmla="*/ 509587 w 1862137"/>
                <a:gd name="connsiteY3" fmla="*/ 303285 h 303476"/>
                <a:gd name="connsiteX4" fmla="*/ 0 w 1862137"/>
                <a:gd name="connsiteY4" fmla="*/ 69923 h 303476"/>
                <a:gd name="connsiteX5" fmla="*/ 0 w 1862137"/>
                <a:gd name="connsiteY5" fmla="*/ 69923 h 303476"/>
                <a:gd name="connsiteX0" fmla="*/ 1862137 w 1864553"/>
                <a:gd name="connsiteY0" fmla="*/ 50534 h 293612"/>
                <a:gd name="connsiteX1" fmla="*/ 1719262 w 1864553"/>
                <a:gd name="connsiteY1" fmla="*/ 12434 h 293612"/>
                <a:gd name="connsiteX2" fmla="*/ 509587 w 1864553"/>
                <a:gd name="connsiteY2" fmla="*/ 293421 h 293612"/>
                <a:gd name="connsiteX3" fmla="*/ 0 w 1864553"/>
                <a:gd name="connsiteY3" fmla="*/ 60059 h 293612"/>
                <a:gd name="connsiteX4" fmla="*/ 0 w 1864553"/>
                <a:gd name="connsiteY4" fmla="*/ 60059 h 293612"/>
                <a:gd name="connsiteX0" fmla="*/ 1862137 w 1862137"/>
                <a:gd name="connsiteY0" fmla="*/ 46390 h 289433"/>
                <a:gd name="connsiteX1" fmla="*/ 1657349 w 1862137"/>
                <a:gd name="connsiteY1" fmla="*/ 13052 h 289433"/>
                <a:gd name="connsiteX2" fmla="*/ 509587 w 1862137"/>
                <a:gd name="connsiteY2" fmla="*/ 289277 h 289433"/>
                <a:gd name="connsiteX3" fmla="*/ 0 w 1862137"/>
                <a:gd name="connsiteY3" fmla="*/ 55915 h 289433"/>
                <a:gd name="connsiteX4" fmla="*/ 0 w 1862137"/>
                <a:gd name="connsiteY4" fmla="*/ 55915 h 2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137" h="289433">
                  <a:moveTo>
                    <a:pt x="1862137" y="46390"/>
                  </a:moveTo>
                  <a:cubicBezTo>
                    <a:pt x="1832372" y="38453"/>
                    <a:pt x="1882774" y="-27429"/>
                    <a:pt x="1657349" y="13052"/>
                  </a:cubicBezTo>
                  <a:cubicBezTo>
                    <a:pt x="1431924" y="53533"/>
                    <a:pt x="785812" y="282133"/>
                    <a:pt x="509587" y="289277"/>
                  </a:cubicBezTo>
                  <a:cubicBezTo>
                    <a:pt x="233362" y="296421"/>
                    <a:pt x="0" y="55915"/>
                    <a:pt x="0" y="55915"/>
                  </a:cubicBezTo>
                  <a:lnTo>
                    <a:pt x="0" y="55915"/>
                  </a:ln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BDA33A9D-F972-A73E-993B-82BF531FA811}"/>
                </a:ext>
              </a:extLst>
            </p:cNvPr>
            <p:cNvSpPr/>
            <p:nvPr/>
          </p:nvSpPr>
          <p:spPr>
            <a:xfrm>
              <a:off x="5243514" y="959243"/>
              <a:ext cx="2197150" cy="580329"/>
            </a:xfrm>
            <a:custGeom>
              <a:avLst/>
              <a:gdLst>
                <a:gd name="connsiteX0" fmla="*/ 0 w 2225725"/>
                <a:gd name="connsiteY0" fmla="*/ 137102 h 585053"/>
                <a:gd name="connsiteX1" fmla="*/ 204787 w 2225725"/>
                <a:gd name="connsiteY1" fmla="*/ 160914 h 585053"/>
                <a:gd name="connsiteX2" fmla="*/ 538162 w 2225725"/>
                <a:gd name="connsiteY2" fmla="*/ 122814 h 585053"/>
                <a:gd name="connsiteX3" fmla="*/ 838200 w 2225725"/>
                <a:gd name="connsiteY3" fmla="*/ 232352 h 585053"/>
                <a:gd name="connsiteX4" fmla="*/ 990600 w 2225725"/>
                <a:gd name="connsiteY4" fmla="*/ 427614 h 585053"/>
                <a:gd name="connsiteX5" fmla="*/ 1052512 w 2225725"/>
                <a:gd name="connsiteY5" fmla="*/ 522864 h 585053"/>
                <a:gd name="connsiteX6" fmla="*/ 1228725 w 2225725"/>
                <a:gd name="connsiteY6" fmla="*/ 584777 h 585053"/>
                <a:gd name="connsiteX7" fmla="*/ 1438275 w 2225725"/>
                <a:gd name="connsiteY7" fmla="*/ 499052 h 585053"/>
                <a:gd name="connsiteX8" fmla="*/ 1624012 w 2225725"/>
                <a:gd name="connsiteY8" fmla="*/ 308552 h 585053"/>
                <a:gd name="connsiteX9" fmla="*/ 1695450 w 2225725"/>
                <a:gd name="connsiteY9" fmla="*/ 146627 h 585053"/>
                <a:gd name="connsiteX10" fmla="*/ 1771650 w 2225725"/>
                <a:gd name="connsiteY10" fmla="*/ 8514 h 585053"/>
                <a:gd name="connsiteX11" fmla="*/ 1933575 w 2225725"/>
                <a:gd name="connsiteY11" fmla="*/ 32327 h 585053"/>
                <a:gd name="connsiteX12" fmla="*/ 1924050 w 2225725"/>
                <a:gd name="connsiteY12" fmla="*/ 175202 h 585053"/>
                <a:gd name="connsiteX13" fmla="*/ 1900237 w 2225725"/>
                <a:gd name="connsiteY13" fmla="*/ 260927 h 585053"/>
                <a:gd name="connsiteX14" fmla="*/ 2085975 w 2225725"/>
                <a:gd name="connsiteY14" fmla="*/ 256164 h 585053"/>
                <a:gd name="connsiteX15" fmla="*/ 2205037 w 2225725"/>
                <a:gd name="connsiteY15" fmla="*/ 284739 h 585053"/>
                <a:gd name="connsiteX16" fmla="*/ 2224087 w 2225725"/>
                <a:gd name="connsiteY16" fmla="*/ 132339 h 585053"/>
                <a:gd name="connsiteX17" fmla="*/ 2185987 w 2225725"/>
                <a:gd name="connsiteY17" fmla="*/ 99002 h 585053"/>
                <a:gd name="connsiteX18" fmla="*/ 1938337 w 2225725"/>
                <a:gd name="connsiteY18" fmla="*/ 37089 h 585053"/>
                <a:gd name="connsiteX0" fmla="*/ 0 w 2220963"/>
                <a:gd name="connsiteY0" fmla="*/ 160914 h 585053"/>
                <a:gd name="connsiteX1" fmla="*/ 200025 w 2220963"/>
                <a:gd name="connsiteY1" fmla="*/ 160914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28676 w 2220963"/>
                <a:gd name="connsiteY3" fmla="*/ 246640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197150"/>
                <a:gd name="connsiteY0" fmla="*/ 170439 h 585053"/>
                <a:gd name="connsiteX1" fmla="*/ 171449 w 2197150"/>
                <a:gd name="connsiteY1" fmla="*/ 18948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5299 w 2197150"/>
                <a:gd name="connsiteY2" fmla="*/ 15138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95437 w 2197150"/>
                <a:gd name="connsiteY8" fmla="*/ 308552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714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1095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164707 h 580329"/>
                <a:gd name="connsiteX1" fmla="*/ 180974 w 2197150"/>
                <a:gd name="connsiteY1" fmla="*/ 202807 h 580329"/>
                <a:gd name="connsiteX2" fmla="*/ 495299 w 2197150"/>
                <a:gd name="connsiteY2" fmla="*/ 145656 h 580329"/>
                <a:gd name="connsiteX3" fmla="*/ 804863 w 2197150"/>
                <a:gd name="connsiteY3" fmla="*/ 255195 h 580329"/>
                <a:gd name="connsiteX4" fmla="*/ 962025 w 2197150"/>
                <a:gd name="connsiteY4" fmla="*/ 421882 h 580329"/>
                <a:gd name="connsiteX5" fmla="*/ 1057275 w 2197150"/>
                <a:gd name="connsiteY5" fmla="*/ 536182 h 580329"/>
                <a:gd name="connsiteX6" fmla="*/ 1200150 w 2197150"/>
                <a:gd name="connsiteY6" fmla="*/ 579045 h 580329"/>
                <a:gd name="connsiteX7" fmla="*/ 1409700 w 2197150"/>
                <a:gd name="connsiteY7" fmla="*/ 493320 h 580329"/>
                <a:gd name="connsiteX8" fmla="*/ 1581149 w 2197150"/>
                <a:gd name="connsiteY8" fmla="*/ 307582 h 580329"/>
                <a:gd name="connsiteX9" fmla="*/ 1666875 w 2197150"/>
                <a:gd name="connsiteY9" fmla="*/ 140895 h 580329"/>
                <a:gd name="connsiteX10" fmla="*/ 1743075 w 2197150"/>
                <a:gd name="connsiteY10" fmla="*/ 2782 h 580329"/>
                <a:gd name="connsiteX11" fmla="*/ 1905000 w 2197150"/>
                <a:gd name="connsiteY11" fmla="*/ 64695 h 580329"/>
                <a:gd name="connsiteX12" fmla="*/ 1895475 w 2197150"/>
                <a:gd name="connsiteY12" fmla="*/ 169470 h 580329"/>
                <a:gd name="connsiteX13" fmla="*/ 1871662 w 2197150"/>
                <a:gd name="connsiteY13" fmla="*/ 255195 h 580329"/>
                <a:gd name="connsiteX14" fmla="*/ 2057400 w 2197150"/>
                <a:gd name="connsiteY14" fmla="*/ 250432 h 580329"/>
                <a:gd name="connsiteX15" fmla="*/ 2176462 w 2197150"/>
                <a:gd name="connsiteY15" fmla="*/ 279007 h 580329"/>
                <a:gd name="connsiteX16" fmla="*/ 2195512 w 2197150"/>
                <a:gd name="connsiteY16" fmla="*/ 126607 h 580329"/>
                <a:gd name="connsiteX17" fmla="*/ 2157412 w 2197150"/>
                <a:gd name="connsiteY17" fmla="*/ 93270 h 580329"/>
                <a:gd name="connsiteX18" fmla="*/ 1900237 w 2197150"/>
                <a:gd name="connsiteY18" fmla="*/ 45644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7150" h="580329">
                  <a:moveTo>
                    <a:pt x="0" y="164707"/>
                  </a:moveTo>
                  <a:cubicBezTo>
                    <a:pt x="57546" y="177803"/>
                    <a:pt x="98424" y="205982"/>
                    <a:pt x="180974" y="202807"/>
                  </a:cubicBezTo>
                  <a:cubicBezTo>
                    <a:pt x="263524" y="199632"/>
                    <a:pt x="391318" y="136925"/>
                    <a:pt x="495299" y="145656"/>
                  </a:cubicBezTo>
                  <a:cubicBezTo>
                    <a:pt x="599281" y="154387"/>
                    <a:pt x="727075" y="209157"/>
                    <a:pt x="804863" y="255195"/>
                  </a:cubicBezTo>
                  <a:cubicBezTo>
                    <a:pt x="882651" y="301233"/>
                    <a:pt x="919956" y="375051"/>
                    <a:pt x="962025" y="421882"/>
                  </a:cubicBezTo>
                  <a:cubicBezTo>
                    <a:pt x="1004094" y="468713"/>
                    <a:pt x="1017588" y="509988"/>
                    <a:pt x="1057275" y="536182"/>
                  </a:cubicBezTo>
                  <a:cubicBezTo>
                    <a:pt x="1096962" y="562376"/>
                    <a:pt x="1141413" y="586189"/>
                    <a:pt x="1200150" y="579045"/>
                  </a:cubicBezTo>
                  <a:cubicBezTo>
                    <a:pt x="1258888" y="571901"/>
                    <a:pt x="1346200" y="538564"/>
                    <a:pt x="1409700" y="493320"/>
                  </a:cubicBezTo>
                  <a:cubicBezTo>
                    <a:pt x="1473200" y="448076"/>
                    <a:pt x="1538286" y="366320"/>
                    <a:pt x="1581149" y="307582"/>
                  </a:cubicBezTo>
                  <a:cubicBezTo>
                    <a:pt x="1624012" y="248844"/>
                    <a:pt x="1639887" y="191695"/>
                    <a:pt x="1666875" y="140895"/>
                  </a:cubicBezTo>
                  <a:cubicBezTo>
                    <a:pt x="1693863" y="90095"/>
                    <a:pt x="1703388" y="15482"/>
                    <a:pt x="1743075" y="2782"/>
                  </a:cubicBezTo>
                  <a:cubicBezTo>
                    <a:pt x="1782763" y="-9918"/>
                    <a:pt x="1893887" y="22626"/>
                    <a:pt x="1905000" y="64695"/>
                  </a:cubicBezTo>
                  <a:cubicBezTo>
                    <a:pt x="1916113" y="106764"/>
                    <a:pt x="1901031" y="137720"/>
                    <a:pt x="1895475" y="169470"/>
                  </a:cubicBezTo>
                  <a:cubicBezTo>
                    <a:pt x="1889919" y="201220"/>
                    <a:pt x="1844675" y="241701"/>
                    <a:pt x="1871662" y="255195"/>
                  </a:cubicBezTo>
                  <a:cubicBezTo>
                    <a:pt x="1898649" y="268689"/>
                    <a:pt x="2006600" y="246463"/>
                    <a:pt x="2057400" y="250432"/>
                  </a:cubicBezTo>
                  <a:cubicBezTo>
                    <a:pt x="2108200" y="254401"/>
                    <a:pt x="2153443" y="299644"/>
                    <a:pt x="2176462" y="279007"/>
                  </a:cubicBezTo>
                  <a:cubicBezTo>
                    <a:pt x="2199481" y="258370"/>
                    <a:pt x="2198687" y="157563"/>
                    <a:pt x="2195512" y="126607"/>
                  </a:cubicBezTo>
                  <a:cubicBezTo>
                    <a:pt x="2192337" y="95651"/>
                    <a:pt x="2205037" y="109145"/>
                    <a:pt x="2157412" y="93270"/>
                  </a:cubicBezTo>
                  <a:cubicBezTo>
                    <a:pt x="2109787" y="77395"/>
                    <a:pt x="2000249" y="68663"/>
                    <a:pt x="1900237" y="45644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A643E45-FBCD-0EDC-7CE2-E67F91A051BA}"/>
                </a:ext>
              </a:extLst>
            </p:cNvPr>
            <p:cNvSpPr/>
            <p:nvPr/>
          </p:nvSpPr>
          <p:spPr>
            <a:xfrm>
              <a:off x="5672137" y="414338"/>
              <a:ext cx="372885" cy="747712"/>
            </a:xfrm>
            <a:custGeom>
              <a:avLst/>
              <a:gdLst>
                <a:gd name="connsiteX0" fmla="*/ 261937 w 320295"/>
                <a:gd name="connsiteY0" fmla="*/ 709612 h 709612"/>
                <a:gd name="connsiteX1" fmla="*/ 319087 w 320295"/>
                <a:gd name="connsiteY1" fmla="*/ 566737 h 709612"/>
                <a:gd name="connsiteX2" fmla="*/ 214312 w 320295"/>
                <a:gd name="connsiteY2" fmla="*/ 276225 h 709612"/>
                <a:gd name="connsiteX3" fmla="*/ 0 w 320295"/>
                <a:gd name="connsiteY3" fmla="*/ 0 h 709612"/>
                <a:gd name="connsiteX0" fmla="*/ 314324 w 372682"/>
                <a:gd name="connsiteY0" fmla="*/ 747712 h 747712"/>
                <a:gd name="connsiteX1" fmla="*/ 371474 w 372682"/>
                <a:gd name="connsiteY1" fmla="*/ 604837 h 747712"/>
                <a:gd name="connsiteX2" fmla="*/ 266699 w 372682"/>
                <a:gd name="connsiteY2" fmla="*/ 314325 h 747712"/>
                <a:gd name="connsiteX3" fmla="*/ 0 w 372682"/>
                <a:gd name="connsiteY3" fmla="*/ 0 h 747712"/>
                <a:gd name="connsiteX0" fmla="*/ 314324 w 372885"/>
                <a:gd name="connsiteY0" fmla="*/ 747712 h 747712"/>
                <a:gd name="connsiteX1" fmla="*/ 371474 w 372885"/>
                <a:gd name="connsiteY1" fmla="*/ 604837 h 747712"/>
                <a:gd name="connsiteX2" fmla="*/ 261936 w 372885"/>
                <a:gd name="connsiteY2" fmla="*/ 333375 h 747712"/>
                <a:gd name="connsiteX3" fmla="*/ 0 w 372885"/>
                <a:gd name="connsiteY3" fmla="*/ 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85" h="747712">
                  <a:moveTo>
                    <a:pt x="314324" y="747712"/>
                  </a:moveTo>
                  <a:cubicBezTo>
                    <a:pt x="346867" y="712390"/>
                    <a:pt x="380205" y="673893"/>
                    <a:pt x="371474" y="604837"/>
                  </a:cubicBezTo>
                  <a:cubicBezTo>
                    <a:pt x="362743" y="535781"/>
                    <a:pt x="315117" y="427831"/>
                    <a:pt x="261936" y="333375"/>
                  </a:cubicBezTo>
                  <a:cubicBezTo>
                    <a:pt x="208755" y="238919"/>
                    <a:pt x="80565" y="90884"/>
                    <a:pt x="0" y="0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witterblitz 10">
              <a:extLst>
                <a:ext uri="{FF2B5EF4-FFF2-40B4-BE49-F238E27FC236}">
                  <a16:creationId xmlns:a16="http://schemas.microsoft.com/office/drawing/2014/main" id="{5FC743A9-1326-FCA6-38CE-A4BB63BAF0AA}"/>
                </a:ext>
              </a:extLst>
            </p:cNvPr>
            <p:cNvSpPr/>
            <p:nvPr/>
          </p:nvSpPr>
          <p:spPr>
            <a:xfrm>
              <a:off x="3851824" y="4041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44CE96A-B0E9-7DB5-E62F-25251D23ECCF}"/>
                </a:ext>
              </a:extLst>
            </p:cNvPr>
            <p:cNvSpPr/>
            <p:nvPr/>
          </p:nvSpPr>
          <p:spPr>
            <a:xfrm>
              <a:off x="4644390" y="29370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066DF92-2D38-2B15-F89E-2BDB645EA2B0}"/>
                </a:ext>
              </a:extLst>
            </p:cNvPr>
            <p:cNvSpPr/>
            <p:nvPr/>
          </p:nvSpPr>
          <p:spPr>
            <a:xfrm>
              <a:off x="5099760" y="21369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30091C4-D8C0-721A-416B-8EDF6E912526}"/>
                </a:ext>
              </a:extLst>
            </p:cNvPr>
            <p:cNvSpPr/>
            <p:nvPr/>
          </p:nvSpPr>
          <p:spPr>
            <a:xfrm>
              <a:off x="5153025" y="1637203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021F20-ECA6-52A4-A6A5-BF6285848D36}"/>
                </a:ext>
              </a:extLst>
            </p:cNvPr>
            <p:cNvSpPr/>
            <p:nvPr/>
          </p:nvSpPr>
          <p:spPr>
            <a:xfrm>
              <a:off x="2562225" y="6065280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894D68-B9B8-259C-E8E9-6E3CE39EAAA7}"/>
                </a:ext>
              </a:extLst>
            </p:cNvPr>
            <p:cNvSpPr/>
            <p:nvPr/>
          </p:nvSpPr>
          <p:spPr>
            <a:xfrm>
              <a:off x="8220073" y="533400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CBA5D3A-A321-BFAF-0F70-556FF4CE81DF}"/>
                </a:ext>
              </a:extLst>
            </p:cNvPr>
            <p:cNvSpPr/>
            <p:nvPr/>
          </p:nvSpPr>
          <p:spPr>
            <a:xfrm>
              <a:off x="4563751" y="3106579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F74C30-1890-C060-CC28-0386B9C169BE}"/>
                </a:ext>
              </a:extLst>
            </p:cNvPr>
            <p:cNvSpPr/>
            <p:nvPr/>
          </p:nvSpPr>
          <p:spPr>
            <a:xfrm>
              <a:off x="5185485" y="1986498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521CC6-9C88-2BC7-C7DA-5D8E5827C578}"/>
                </a:ext>
              </a:extLst>
            </p:cNvPr>
            <p:cNvSpPr/>
            <p:nvPr/>
          </p:nvSpPr>
          <p:spPr>
            <a:xfrm>
              <a:off x="5248676" y="149232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357827-5011-BAFA-BE9B-466F66D6E60A}"/>
                </a:ext>
              </a:extLst>
            </p:cNvPr>
            <p:cNvSpPr/>
            <p:nvPr/>
          </p:nvSpPr>
          <p:spPr>
            <a:xfrm>
              <a:off x="4857753" y="103977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6C00480-932C-6C68-4F68-F999FB7F4808}"/>
                </a:ext>
              </a:extLst>
            </p:cNvPr>
            <p:cNvSpPr/>
            <p:nvPr/>
          </p:nvSpPr>
          <p:spPr>
            <a:xfrm>
              <a:off x="4202906" y="124391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6D1BA7-65DB-0B06-1755-D5C2CB5FD47B}"/>
                </a:ext>
              </a:extLst>
            </p:cNvPr>
            <p:cNvSpPr/>
            <p:nvPr/>
          </p:nvSpPr>
          <p:spPr>
            <a:xfrm>
              <a:off x="3311214" y="109184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5AEC3D-67F5-EE2B-1AB8-8CCD5A820950}"/>
                </a:ext>
              </a:extLst>
            </p:cNvPr>
            <p:cNvSpPr/>
            <p:nvPr/>
          </p:nvSpPr>
          <p:spPr>
            <a:xfrm>
              <a:off x="6008694" y="1177572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7F9E16-C481-8797-80D5-6589DFAFF20B}"/>
                </a:ext>
              </a:extLst>
            </p:cNvPr>
            <p:cNvSpPr/>
            <p:nvPr/>
          </p:nvSpPr>
          <p:spPr>
            <a:xfrm>
              <a:off x="7049302" y="1094034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75D5AE-2CAB-97CF-3BBE-D39B7D2A413D}"/>
                </a:ext>
              </a:extLst>
            </p:cNvPr>
            <p:cNvSpPr/>
            <p:nvPr/>
          </p:nvSpPr>
          <p:spPr>
            <a:xfrm>
              <a:off x="7337835" y="113723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6227AC2-F0FF-B95D-1BAE-755CA3FBF4C0}"/>
                </a:ext>
              </a:extLst>
            </p:cNvPr>
            <p:cNvSpPr/>
            <p:nvPr/>
          </p:nvSpPr>
          <p:spPr>
            <a:xfrm>
              <a:off x="7509285" y="554932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D2247811-62C5-3B26-36A4-5924449F0486}"/>
                </a:ext>
              </a:extLst>
            </p:cNvPr>
            <p:cNvSpPr/>
            <p:nvPr/>
          </p:nvSpPr>
          <p:spPr>
            <a:xfrm>
              <a:off x="2304554" y="5612761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unten 29">
              <a:extLst>
                <a:ext uri="{FF2B5EF4-FFF2-40B4-BE49-F238E27FC236}">
                  <a16:creationId xmlns:a16="http://schemas.microsoft.com/office/drawing/2014/main" id="{CB39EBA1-1624-941F-6AC0-2B7AAF71A9DA}"/>
                </a:ext>
              </a:extLst>
            </p:cNvPr>
            <p:cNvSpPr/>
            <p:nvPr/>
          </p:nvSpPr>
          <p:spPr>
            <a:xfrm rot="9000000">
              <a:off x="7547515" y="750294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E4F4AA-F919-B515-5691-75D2DDDDE5AE}"/>
                </a:ext>
              </a:extLst>
            </p:cNvPr>
            <p:cNvSpPr txBox="1"/>
            <p:nvPr/>
          </p:nvSpPr>
          <p:spPr>
            <a:xfrm>
              <a:off x="7623128" y="1125502"/>
              <a:ext cx="180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Richtung Pforzheim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3DD97E-5456-F6A8-3545-C20CBBA96E56}"/>
                </a:ext>
              </a:extLst>
            </p:cNvPr>
            <p:cNvSpPr txBox="1"/>
            <p:nvPr/>
          </p:nvSpPr>
          <p:spPr>
            <a:xfrm>
              <a:off x="1874916" y="4964545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FF0000"/>
                  </a:solidFill>
                </a:rPr>
                <a:t>Richtung </a:t>
              </a:r>
              <a:br>
                <a:rPr lang="de-DE" sz="1600" dirty="0">
                  <a:solidFill>
                    <a:srgbClr val="FF0000"/>
                  </a:solidFill>
                </a:rPr>
              </a:br>
              <a:r>
                <a:rPr lang="de-DE" sz="1600" dirty="0">
                  <a:solidFill>
                    <a:srgbClr val="FF0000"/>
                  </a:solidFill>
                </a:rPr>
                <a:t>Schömberg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C8B84E-D8DE-9D5F-735D-35A0A653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7" y="619570"/>
            <a:ext cx="11346805" cy="5681272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7881857-BEE3-730E-4B35-189E60F1A7BA}"/>
              </a:ext>
            </a:extLst>
          </p:cNvPr>
          <p:cNvSpPr/>
          <p:nvPr/>
        </p:nvSpPr>
        <p:spPr>
          <a:xfrm>
            <a:off x="1843786" y="3395465"/>
            <a:ext cx="7499783" cy="2996405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37719"/>
              <a:gd name="connsiteY0" fmla="*/ 5217021 h 5217021"/>
              <a:gd name="connsiteX1" fmla="*/ 410198 w 11237719"/>
              <a:gd name="connsiteY1" fmla="*/ 4875189 h 5217021"/>
              <a:gd name="connsiteX2" fmla="*/ 1119499 w 11237719"/>
              <a:gd name="connsiteY2" fmla="*/ 4370987 h 5217021"/>
              <a:gd name="connsiteX3" fmla="*/ 1790700 w 11237719"/>
              <a:gd name="connsiteY3" fmla="*/ 3941027 h 5217021"/>
              <a:gd name="connsiteX4" fmla="*/ 2529555 w 11237719"/>
              <a:gd name="connsiteY4" fmla="*/ 3490770 h 5217021"/>
              <a:gd name="connsiteX5" fmla="*/ 3273039 w 11237719"/>
              <a:gd name="connsiteY5" fmla="*/ 2866927 h 5217021"/>
              <a:gd name="connsiteX6" fmla="*/ 3773086 w 11237719"/>
              <a:gd name="connsiteY6" fmla="*/ 2535362 h 5217021"/>
              <a:gd name="connsiteX7" fmla="*/ 4147143 w 11237719"/>
              <a:gd name="connsiteY7" fmla="*/ 2347592 h 5217021"/>
              <a:gd name="connsiteX8" fmla="*/ 4640366 w 11237719"/>
              <a:gd name="connsiteY8" fmla="*/ 2183264 h 5217021"/>
              <a:gd name="connsiteX9" fmla="*/ 5204388 w 11237719"/>
              <a:gd name="connsiteY9" fmla="*/ 2140535 h 5217021"/>
              <a:gd name="connsiteX10" fmla="*/ 5819686 w 11237719"/>
              <a:gd name="connsiteY10" fmla="*/ 2131989 h 5217021"/>
              <a:gd name="connsiteX11" fmla="*/ 6999005 w 11237719"/>
              <a:gd name="connsiteY11" fmla="*/ 1986711 h 5217021"/>
              <a:gd name="connsiteX12" fmla="*/ 7879222 w 11237719"/>
              <a:gd name="connsiteY12" fmla="*/ 1858524 h 5217021"/>
              <a:gd name="connsiteX13" fmla="*/ 8451790 w 11237719"/>
              <a:gd name="connsiteY13" fmla="*/ 1798703 h 5217021"/>
              <a:gd name="connsiteX14" fmla="*/ 8810714 w 11237719"/>
              <a:gd name="connsiteY14" fmla="*/ 1798703 h 5217021"/>
              <a:gd name="connsiteX15" fmla="*/ 9631110 w 11237719"/>
              <a:gd name="connsiteY15" fmla="*/ 1849978 h 5217021"/>
              <a:gd name="connsiteX16" fmla="*/ 10195132 w 11237719"/>
              <a:gd name="connsiteY16" fmla="*/ 1909798 h 5217021"/>
              <a:gd name="connsiteX17" fmla="*/ 10588239 w 11237719"/>
              <a:gd name="connsiteY17" fmla="*/ 1978165 h 5217021"/>
              <a:gd name="connsiteX18" fmla="*/ 10827521 w 11237719"/>
              <a:gd name="connsiteY18" fmla="*/ 1995256 h 5217021"/>
              <a:gd name="connsiteX19" fmla="*/ 10876836 w 11237719"/>
              <a:gd name="connsiteY19" fmla="*/ 1895378 h 5217021"/>
              <a:gd name="connsiteX20" fmla="*/ 10878796 w 11237719"/>
              <a:gd name="connsiteY20" fmla="*/ 1491055 h 5217021"/>
              <a:gd name="connsiteX21" fmla="*/ 10870250 w 11237719"/>
              <a:gd name="connsiteY21" fmla="*/ 995398 h 5217021"/>
              <a:gd name="connsiteX22" fmla="*/ 10930071 w 11237719"/>
              <a:gd name="connsiteY22" fmla="*/ 610838 h 5217021"/>
              <a:gd name="connsiteX23" fmla="*/ 11049712 w 11237719"/>
              <a:gd name="connsiteY23" fmla="*/ 217731 h 5217021"/>
              <a:gd name="connsiteX24" fmla="*/ 11126624 w 11237719"/>
              <a:gd name="connsiteY24" fmla="*/ 12632 h 5217021"/>
              <a:gd name="connsiteX25" fmla="*/ 11237719 w 11237719"/>
              <a:gd name="connsiteY25" fmla="*/ 21178 h 5217021"/>
              <a:gd name="connsiteX0" fmla="*/ 0 w 11126624"/>
              <a:gd name="connsiteY0" fmla="*/ 5204389 h 5204389"/>
              <a:gd name="connsiteX1" fmla="*/ 410198 w 11126624"/>
              <a:gd name="connsiteY1" fmla="*/ 4862557 h 5204389"/>
              <a:gd name="connsiteX2" fmla="*/ 1119499 w 11126624"/>
              <a:gd name="connsiteY2" fmla="*/ 4358355 h 5204389"/>
              <a:gd name="connsiteX3" fmla="*/ 1790700 w 11126624"/>
              <a:gd name="connsiteY3" fmla="*/ 3928395 h 5204389"/>
              <a:gd name="connsiteX4" fmla="*/ 2529555 w 11126624"/>
              <a:gd name="connsiteY4" fmla="*/ 3478138 h 5204389"/>
              <a:gd name="connsiteX5" fmla="*/ 3273039 w 11126624"/>
              <a:gd name="connsiteY5" fmla="*/ 2854295 h 5204389"/>
              <a:gd name="connsiteX6" fmla="*/ 3773086 w 11126624"/>
              <a:gd name="connsiteY6" fmla="*/ 2522730 h 5204389"/>
              <a:gd name="connsiteX7" fmla="*/ 4147143 w 11126624"/>
              <a:gd name="connsiteY7" fmla="*/ 2334960 h 5204389"/>
              <a:gd name="connsiteX8" fmla="*/ 4640366 w 11126624"/>
              <a:gd name="connsiteY8" fmla="*/ 2170632 h 5204389"/>
              <a:gd name="connsiteX9" fmla="*/ 5204388 w 11126624"/>
              <a:gd name="connsiteY9" fmla="*/ 2127903 h 5204389"/>
              <a:gd name="connsiteX10" fmla="*/ 5819686 w 11126624"/>
              <a:gd name="connsiteY10" fmla="*/ 2119357 h 5204389"/>
              <a:gd name="connsiteX11" fmla="*/ 6999005 w 11126624"/>
              <a:gd name="connsiteY11" fmla="*/ 1974079 h 5204389"/>
              <a:gd name="connsiteX12" fmla="*/ 7879222 w 11126624"/>
              <a:gd name="connsiteY12" fmla="*/ 1845892 h 5204389"/>
              <a:gd name="connsiteX13" fmla="*/ 8451790 w 11126624"/>
              <a:gd name="connsiteY13" fmla="*/ 1786071 h 5204389"/>
              <a:gd name="connsiteX14" fmla="*/ 8810714 w 11126624"/>
              <a:gd name="connsiteY14" fmla="*/ 1786071 h 5204389"/>
              <a:gd name="connsiteX15" fmla="*/ 9631110 w 11126624"/>
              <a:gd name="connsiteY15" fmla="*/ 1837346 h 5204389"/>
              <a:gd name="connsiteX16" fmla="*/ 10195132 w 11126624"/>
              <a:gd name="connsiteY16" fmla="*/ 1897166 h 5204389"/>
              <a:gd name="connsiteX17" fmla="*/ 10588239 w 11126624"/>
              <a:gd name="connsiteY17" fmla="*/ 1965533 h 5204389"/>
              <a:gd name="connsiteX18" fmla="*/ 10827521 w 11126624"/>
              <a:gd name="connsiteY18" fmla="*/ 1982624 h 5204389"/>
              <a:gd name="connsiteX19" fmla="*/ 10876836 w 11126624"/>
              <a:gd name="connsiteY19" fmla="*/ 1882746 h 5204389"/>
              <a:gd name="connsiteX20" fmla="*/ 10878796 w 11126624"/>
              <a:gd name="connsiteY20" fmla="*/ 1478423 h 5204389"/>
              <a:gd name="connsiteX21" fmla="*/ 10870250 w 11126624"/>
              <a:gd name="connsiteY21" fmla="*/ 982766 h 5204389"/>
              <a:gd name="connsiteX22" fmla="*/ 10930071 w 11126624"/>
              <a:gd name="connsiteY22" fmla="*/ 598206 h 5204389"/>
              <a:gd name="connsiteX23" fmla="*/ 11049712 w 11126624"/>
              <a:gd name="connsiteY23" fmla="*/ 205099 h 5204389"/>
              <a:gd name="connsiteX24" fmla="*/ 11126624 w 11126624"/>
              <a:gd name="connsiteY24" fmla="*/ 0 h 5204389"/>
              <a:gd name="connsiteX0" fmla="*/ 0 w 11049712"/>
              <a:gd name="connsiteY0" fmla="*/ 4999290 h 4999290"/>
              <a:gd name="connsiteX1" fmla="*/ 410198 w 11049712"/>
              <a:gd name="connsiteY1" fmla="*/ 4657458 h 4999290"/>
              <a:gd name="connsiteX2" fmla="*/ 1119499 w 11049712"/>
              <a:gd name="connsiteY2" fmla="*/ 4153256 h 4999290"/>
              <a:gd name="connsiteX3" fmla="*/ 1790700 w 11049712"/>
              <a:gd name="connsiteY3" fmla="*/ 3723296 h 4999290"/>
              <a:gd name="connsiteX4" fmla="*/ 2529555 w 11049712"/>
              <a:gd name="connsiteY4" fmla="*/ 3273039 h 4999290"/>
              <a:gd name="connsiteX5" fmla="*/ 3273039 w 11049712"/>
              <a:gd name="connsiteY5" fmla="*/ 2649196 h 4999290"/>
              <a:gd name="connsiteX6" fmla="*/ 3773086 w 11049712"/>
              <a:gd name="connsiteY6" fmla="*/ 2317631 h 4999290"/>
              <a:gd name="connsiteX7" fmla="*/ 4147143 w 11049712"/>
              <a:gd name="connsiteY7" fmla="*/ 2129861 h 4999290"/>
              <a:gd name="connsiteX8" fmla="*/ 4640366 w 11049712"/>
              <a:gd name="connsiteY8" fmla="*/ 1965533 h 4999290"/>
              <a:gd name="connsiteX9" fmla="*/ 5204388 w 11049712"/>
              <a:gd name="connsiteY9" fmla="*/ 1922804 h 4999290"/>
              <a:gd name="connsiteX10" fmla="*/ 5819686 w 11049712"/>
              <a:gd name="connsiteY10" fmla="*/ 1914258 h 4999290"/>
              <a:gd name="connsiteX11" fmla="*/ 6999005 w 11049712"/>
              <a:gd name="connsiteY11" fmla="*/ 1768980 h 4999290"/>
              <a:gd name="connsiteX12" fmla="*/ 7879222 w 11049712"/>
              <a:gd name="connsiteY12" fmla="*/ 1640793 h 4999290"/>
              <a:gd name="connsiteX13" fmla="*/ 8451790 w 11049712"/>
              <a:gd name="connsiteY13" fmla="*/ 1580972 h 4999290"/>
              <a:gd name="connsiteX14" fmla="*/ 8810714 w 11049712"/>
              <a:gd name="connsiteY14" fmla="*/ 1580972 h 4999290"/>
              <a:gd name="connsiteX15" fmla="*/ 9631110 w 11049712"/>
              <a:gd name="connsiteY15" fmla="*/ 1632247 h 4999290"/>
              <a:gd name="connsiteX16" fmla="*/ 10195132 w 11049712"/>
              <a:gd name="connsiteY16" fmla="*/ 1692067 h 4999290"/>
              <a:gd name="connsiteX17" fmla="*/ 10588239 w 11049712"/>
              <a:gd name="connsiteY17" fmla="*/ 1760434 h 4999290"/>
              <a:gd name="connsiteX18" fmla="*/ 10827521 w 11049712"/>
              <a:gd name="connsiteY18" fmla="*/ 1777525 h 4999290"/>
              <a:gd name="connsiteX19" fmla="*/ 10876836 w 11049712"/>
              <a:gd name="connsiteY19" fmla="*/ 1677647 h 4999290"/>
              <a:gd name="connsiteX20" fmla="*/ 10878796 w 11049712"/>
              <a:gd name="connsiteY20" fmla="*/ 1273324 h 4999290"/>
              <a:gd name="connsiteX21" fmla="*/ 10870250 w 11049712"/>
              <a:gd name="connsiteY21" fmla="*/ 777667 h 4999290"/>
              <a:gd name="connsiteX22" fmla="*/ 10930071 w 11049712"/>
              <a:gd name="connsiteY22" fmla="*/ 393107 h 4999290"/>
              <a:gd name="connsiteX23" fmla="*/ 11049712 w 11049712"/>
              <a:gd name="connsiteY23" fmla="*/ 0 h 4999290"/>
              <a:gd name="connsiteX0" fmla="*/ 0 w 10930071"/>
              <a:gd name="connsiteY0" fmla="*/ 4606183 h 4606183"/>
              <a:gd name="connsiteX1" fmla="*/ 410198 w 10930071"/>
              <a:gd name="connsiteY1" fmla="*/ 4264351 h 4606183"/>
              <a:gd name="connsiteX2" fmla="*/ 1119499 w 10930071"/>
              <a:gd name="connsiteY2" fmla="*/ 3760149 h 4606183"/>
              <a:gd name="connsiteX3" fmla="*/ 1790700 w 10930071"/>
              <a:gd name="connsiteY3" fmla="*/ 3330189 h 4606183"/>
              <a:gd name="connsiteX4" fmla="*/ 2529555 w 10930071"/>
              <a:gd name="connsiteY4" fmla="*/ 2879932 h 4606183"/>
              <a:gd name="connsiteX5" fmla="*/ 3273039 w 10930071"/>
              <a:gd name="connsiteY5" fmla="*/ 2256089 h 4606183"/>
              <a:gd name="connsiteX6" fmla="*/ 3773086 w 10930071"/>
              <a:gd name="connsiteY6" fmla="*/ 1924524 h 4606183"/>
              <a:gd name="connsiteX7" fmla="*/ 4147143 w 10930071"/>
              <a:gd name="connsiteY7" fmla="*/ 1736754 h 4606183"/>
              <a:gd name="connsiteX8" fmla="*/ 4640366 w 10930071"/>
              <a:gd name="connsiteY8" fmla="*/ 1572426 h 4606183"/>
              <a:gd name="connsiteX9" fmla="*/ 5204388 w 10930071"/>
              <a:gd name="connsiteY9" fmla="*/ 1529697 h 4606183"/>
              <a:gd name="connsiteX10" fmla="*/ 5819686 w 10930071"/>
              <a:gd name="connsiteY10" fmla="*/ 1521151 h 4606183"/>
              <a:gd name="connsiteX11" fmla="*/ 6999005 w 10930071"/>
              <a:gd name="connsiteY11" fmla="*/ 1375873 h 4606183"/>
              <a:gd name="connsiteX12" fmla="*/ 7879222 w 10930071"/>
              <a:gd name="connsiteY12" fmla="*/ 1247686 h 4606183"/>
              <a:gd name="connsiteX13" fmla="*/ 8451790 w 10930071"/>
              <a:gd name="connsiteY13" fmla="*/ 1187865 h 4606183"/>
              <a:gd name="connsiteX14" fmla="*/ 8810714 w 10930071"/>
              <a:gd name="connsiteY14" fmla="*/ 1187865 h 4606183"/>
              <a:gd name="connsiteX15" fmla="*/ 9631110 w 10930071"/>
              <a:gd name="connsiteY15" fmla="*/ 1239140 h 4606183"/>
              <a:gd name="connsiteX16" fmla="*/ 10195132 w 10930071"/>
              <a:gd name="connsiteY16" fmla="*/ 1298960 h 4606183"/>
              <a:gd name="connsiteX17" fmla="*/ 10588239 w 10930071"/>
              <a:gd name="connsiteY17" fmla="*/ 1367327 h 4606183"/>
              <a:gd name="connsiteX18" fmla="*/ 10827521 w 10930071"/>
              <a:gd name="connsiteY18" fmla="*/ 1384418 h 4606183"/>
              <a:gd name="connsiteX19" fmla="*/ 10876836 w 10930071"/>
              <a:gd name="connsiteY19" fmla="*/ 1284540 h 4606183"/>
              <a:gd name="connsiteX20" fmla="*/ 10878796 w 10930071"/>
              <a:gd name="connsiteY20" fmla="*/ 880217 h 4606183"/>
              <a:gd name="connsiteX21" fmla="*/ 10870250 w 10930071"/>
              <a:gd name="connsiteY21" fmla="*/ 384560 h 4606183"/>
              <a:gd name="connsiteX22" fmla="*/ 10930071 w 10930071"/>
              <a:gd name="connsiteY22" fmla="*/ 0 h 4606183"/>
              <a:gd name="connsiteX0" fmla="*/ 0 w 10881543"/>
              <a:gd name="connsiteY0" fmla="*/ 4221623 h 4221623"/>
              <a:gd name="connsiteX1" fmla="*/ 410198 w 10881543"/>
              <a:gd name="connsiteY1" fmla="*/ 3879791 h 4221623"/>
              <a:gd name="connsiteX2" fmla="*/ 1119499 w 10881543"/>
              <a:gd name="connsiteY2" fmla="*/ 3375589 h 4221623"/>
              <a:gd name="connsiteX3" fmla="*/ 1790700 w 10881543"/>
              <a:gd name="connsiteY3" fmla="*/ 2945629 h 4221623"/>
              <a:gd name="connsiteX4" fmla="*/ 2529555 w 10881543"/>
              <a:gd name="connsiteY4" fmla="*/ 2495372 h 4221623"/>
              <a:gd name="connsiteX5" fmla="*/ 3273039 w 10881543"/>
              <a:gd name="connsiteY5" fmla="*/ 1871529 h 4221623"/>
              <a:gd name="connsiteX6" fmla="*/ 3773086 w 10881543"/>
              <a:gd name="connsiteY6" fmla="*/ 1539964 h 4221623"/>
              <a:gd name="connsiteX7" fmla="*/ 4147143 w 10881543"/>
              <a:gd name="connsiteY7" fmla="*/ 1352194 h 4221623"/>
              <a:gd name="connsiteX8" fmla="*/ 4640366 w 10881543"/>
              <a:gd name="connsiteY8" fmla="*/ 1187866 h 4221623"/>
              <a:gd name="connsiteX9" fmla="*/ 5204388 w 10881543"/>
              <a:gd name="connsiteY9" fmla="*/ 1145137 h 4221623"/>
              <a:gd name="connsiteX10" fmla="*/ 5819686 w 10881543"/>
              <a:gd name="connsiteY10" fmla="*/ 1136591 h 4221623"/>
              <a:gd name="connsiteX11" fmla="*/ 6999005 w 10881543"/>
              <a:gd name="connsiteY11" fmla="*/ 991313 h 4221623"/>
              <a:gd name="connsiteX12" fmla="*/ 7879222 w 10881543"/>
              <a:gd name="connsiteY12" fmla="*/ 863126 h 4221623"/>
              <a:gd name="connsiteX13" fmla="*/ 8451790 w 10881543"/>
              <a:gd name="connsiteY13" fmla="*/ 803305 h 4221623"/>
              <a:gd name="connsiteX14" fmla="*/ 8810714 w 10881543"/>
              <a:gd name="connsiteY14" fmla="*/ 803305 h 4221623"/>
              <a:gd name="connsiteX15" fmla="*/ 9631110 w 10881543"/>
              <a:gd name="connsiteY15" fmla="*/ 854580 h 4221623"/>
              <a:gd name="connsiteX16" fmla="*/ 10195132 w 10881543"/>
              <a:gd name="connsiteY16" fmla="*/ 914400 h 4221623"/>
              <a:gd name="connsiteX17" fmla="*/ 10588239 w 10881543"/>
              <a:gd name="connsiteY17" fmla="*/ 982767 h 4221623"/>
              <a:gd name="connsiteX18" fmla="*/ 10827521 w 10881543"/>
              <a:gd name="connsiteY18" fmla="*/ 999858 h 4221623"/>
              <a:gd name="connsiteX19" fmla="*/ 10876836 w 10881543"/>
              <a:gd name="connsiteY19" fmla="*/ 899980 h 4221623"/>
              <a:gd name="connsiteX20" fmla="*/ 10878796 w 10881543"/>
              <a:gd name="connsiteY20" fmla="*/ 495657 h 4221623"/>
              <a:gd name="connsiteX21" fmla="*/ 10870250 w 10881543"/>
              <a:gd name="connsiteY21" fmla="*/ 0 h 4221623"/>
              <a:gd name="connsiteX0" fmla="*/ 0 w 10881542"/>
              <a:gd name="connsiteY0" fmla="*/ 3725967 h 3725967"/>
              <a:gd name="connsiteX1" fmla="*/ 410198 w 10881542"/>
              <a:gd name="connsiteY1" fmla="*/ 3384135 h 3725967"/>
              <a:gd name="connsiteX2" fmla="*/ 1119499 w 10881542"/>
              <a:gd name="connsiteY2" fmla="*/ 2879933 h 3725967"/>
              <a:gd name="connsiteX3" fmla="*/ 1790700 w 10881542"/>
              <a:gd name="connsiteY3" fmla="*/ 2449973 h 3725967"/>
              <a:gd name="connsiteX4" fmla="*/ 2529555 w 10881542"/>
              <a:gd name="connsiteY4" fmla="*/ 1999716 h 3725967"/>
              <a:gd name="connsiteX5" fmla="*/ 3273039 w 10881542"/>
              <a:gd name="connsiteY5" fmla="*/ 1375873 h 3725967"/>
              <a:gd name="connsiteX6" fmla="*/ 3773086 w 10881542"/>
              <a:gd name="connsiteY6" fmla="*/ 1044308 h 3725967"/>
              <a:gd name="connsiteX7" fmla="*/ 4147143 w 10881542"/>
              <a:gd name="connsiteY7" fmla="*/ 856538 h 3725967"/>
              <a:gd name="connsiteX8" fmla="*/ 4640366 w 10881542"/>
              <a:gd name="connsiteY8" fmla="*/ 692210 h 3725967"/>
              <a:gd name="connsiteX9" fmla="*/ 5204388 w 10881542"/>
              <a:gd name="connsiteY9" fmla="*/ 649481 h 3725967"/>
              <a:gd name="connsiteX10" fmla="*/ 5819686 w 10881542"/>
              <a:gd name="connsiteY10" fmla="*/ 640935 h 3725967"/>
              <a:gd name="connsiteX11" fmla="*/ 6999005 w 10881542"/>
              <a:gd name="connsiteY11" fmla="*/ 495657 h 3725967"/>
              <a:gd name="connsiteX12" fmla="*/ 7879222 w 10881542"/>
              <a:gd name="connsiteY12" fmla="*/ 367470 h 3725967"/>
              <a:gd name="connsiteX13" fmla="*/ 8451790 w 10881542"/>
              <a:gd name="connsiteY13" fmla="*/ 307649 h 3725967"/>
              <a:gd name="connsiteX14" fmla="*/ 8810714 w 10881542"/>
              <a:gd name="connsiteY14" fmla="*/ 307649 h 3725967"/>
              <a:gd name="connsiteX15" fmla="*/ 9631110 w 10881542"/>
              <a:gd name="connsiteY15" fmla="*/ 358924 h 3725967"/>
              <a:gd name="connsiteX16" fmla="*/ 10195132 w 10881542"/>
              <a:gd name="connsiteY16" fmla="*/ 418744 h 3725967"/>
              <a:gd name="connsiteX17" fmla="*/ 10588239 w 10881542"/>
              <a:gd name="connsiteY17" fmla="*/ 487111 h 3725967"/>
              <a:gd name="connsiteX18" fmla="*/ 10827521 w 10881542"/>
              <a:gd name="connsiteY18" fmla="*/ 504202 h 3725967"/>
              <a:gd name="connsiteX19" fmla="*/ 10876836 w 10881542"/>
              <a:gd name="connsiteY19" fmla="*/ 404324 h 3725967"/>
              <a:gd name="connsiteX20" fmla="*/ 10878796 w 10881542"/>
              <a:gd name="connsiteY20" fmla="*/ 1 h 3725967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20" fmla="*/ 10812778 w 10876836"/>
              <a:gd name="connsiteY20" fmla="*/ 8347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27520"/>
              <a:gd name="connsiteY0" fmla="*/ 3425272 h 3425272"/>
              <a:gd name="connsiteX1" fmla="*/ 410198 w 10827520"/>
              <a:gd name="connsiteY1" fmla="*/ 3083440 h 3425272"/>
              <a:gd name="connsiteX2" fmla="*/ 1119499 w 10827520"/>
              <a:gd name="connsiteY2" fmla="*/ 2579238 h 3425272"/>
              <a:gd name="connsiteX3" fmla="*/ 1790700 w 10827520"/>
              <a:gd name="connsiteY3" fmla="*/ 2149278 h 3425272"/>
              <a:gd name="connsiteX4" fmla="*/ 2529555 w 10827520"/>
              <a:gd name="connsiteY4" fmla="*/ 1699021 h 3425272"/>
              <a:gd name="connsiteX5" fmla="*/ 3273039 w 10827520"/>
              <a:gd name="connsiteY5" fmla="*/ 1075178 h 3425272"/>
              <a:gd name="connsiteX6" fmla="*/ 3773086 w 10827520"/>
              <a:gd name="connsiteY6" fmla="*/ 743613 h 3425272"/>
              <a:gd name="connsiteX7" fmla="*/ 4147143 w 10827520"/>
              <a:gd name="connsiteY7" fmla="*/ 555843 h 3425272"/>
              <a:gd name="connsiteX8" fmla="*/ 4640366 w 10827520"/>
              <a:gd name="connsiteY8" fmla="*/ 391515 h 3425272"/>
              <a:gd name="connsiteX9" fmla="*/ 5204388 w 10827520"/>
              <a:gd name="connsiteY9" fmla="*/ 348786 h 3425272"/>
              <a:gd name="connsiteX10" fmla="*/ 5819686 w 10827520"/>
              <a:gd name="connsiteY10" fmla="*/ 340240 h 3425272"/>
              <a:gd name="connsiteX11" fmla="*/ 6999005 w 10827520"/>
              <a:gd name="connsiteY11" fmla="*/ 194962 h 3425272"/>
              <a:gd name="connsiteX12" fmla="*/ 7879222 w 10827520"/>
              <a:gd name="connsiteY12" fmla="*/ 66775 h 3425272"/>
              <a:gd name="connsiteX13" fmla="*/ 8451790 w 10827520"/>
              <a:gd name="connsiteY13" fmla="*/ 6954 h 3425272"/>
              <a:gd name="connsiteX14" fmla="*/ 8810714 w 10827520"/>
              <a:gd name="connsiteY14" fmla="*/ 6954 h 3425272"/>
              <a:gd name="connsiteX15" fmla="*/ 9631110 w 10827520"/>
              <a:gd name="connsiteY15" fmla="*/ 58229 h 3425272"/>
              <a:gd name="connsiteX16" fmla="*/ 10195132 w 10827520"/>
              <a:gd name="connsiteY16" fmla="*/ 118049 h 3425272"/>
              <a:gd name="connsiteX17" fmla="*/ 10588239 w 10827520"/>
              <a:gd name="connsiteY17" fmla="*/ 186416 h 3425272"/>
              <a:gd name="connsiteX18" fmla="*/ 10827521 w 10827520"/>
              <a:gd name="connsiteY18" fmla="*/ 203507 h 3425272"/>
              <a:gd name="connsiteX0" fmla="*/ 0 w 10588239"/>
              <a:gd name="connsiteY0" fmla="*/ 3425272 h 3425272"/>
              <a:gd name="connsiteX1" fmla="*/ 410198 w 10588239"/>
              <a:gd name="connsiteY1" fmla="*/ 3083440 h 3425272"/>
              <a:gd name="connsiteX2" fmla="*/ 1119499 w 10588239"/>
              <a:gd name="connsiteY2" fmla="*/ 2579238 h 3425272"/>
              <a:gd name="connsiteX3" fmla="*/ 1790700 w 10588239"/>
              <a:gd name="connsiteY3" fmla="*/ 2149278 h 3425272"/>
              <a:gd name="connsiteX4" fmla="*/ 2529555 w 10588239"/>
              <a:gd name="connsiteY4" fmla="*/ 1699021 h 3425272"/>
              <a:gd name="connsiteX5" fmla="*/ 3273039 w 10588239"/>
              <a:gd name="connsiteY5" fmla="*/ 1075178 h 3425272"/>
              <a:gd name="connsiteX6" fmla="*/ 3773086 w 10588239"/>
              <a:gd name="connsiteY6" fmla="*/ 743613 h 3425272"/>
              <a:gd name="connsiteX7" fmla="*/ 4147143 w 10588239"/>
              <a:gd name="connsiteY7" fmla="*/ 555843 h 3425272"/>
              <a:gd name="connsiteX8" fmla="*/ 4640366 w 10588239"/>
              <a:gd name="connsiteY8" fmla="*/ 391515 h 3425272"/>
              <a:gd name="connsiteX9" fmla="*/ 5204388 w 10588239"/>
              <a:gd name="connsiteY9" fmla="*/ 348786 h 3425272"/>
              <a:gd name="connsiteX10" fmla="*/ 5819686 w 10588239"/>
              <a:gd name="connsiteY10" fmla="*/ 340240 h 3425272"/>
              <a:gd name="connsiteX11" fmla="*/ 6999005 w 10588239"/>
              <a:gd name="connsiteY11" fmla="*/ 194962 h 3425272"/>
              <a:gd name="connsiteX12" fmla="*/ 7879222 w 10588239"/>
              <a:gd name="connsiteY12" fmla="*/ 66775 h 3425272"/>
              <a:gd name="connsiteX13" fmla="*/ 8451790 w 10588239"/>
              <a:gd name="connsiteY13" fmla="*/ 6954 h 3425272"/>
              <a:gd name="connsiteX14" fmla="*/ 8810714 w 10588239"/>
              <a:gd name="connsiteY14" fmla="*/ 6954 h 3425272"/>
              <a:gd name="connsiteX15" fmla="*/ 9631110 w 10588239"/>
              <a:gd name="connsiteY15" fmla="*/ 58229 h 3425272"/>
              <a:gd name="connsiteX16" fmla="*/ 10195132 w 10588239"/>
              <a:gd name="connsiteY16" fmla="*/ 118049 h 3425272"/>
              <a:gd name="connsiteX17" fmla="*/ 10588239 w 10588239"/>
              <a:gd name="connsiteY17" fmla="*/ 186416 h 3425272"/>
              <a:gd name="connsiteX0" fmla="*/ 0 w 10195132"/>
              <a:gd name="connsiteY0" fmla="*/ 3425272 h 3425272"/>
              <a:gd name="connsiteX1" fmla="*/ 410198 w 10195132"/>
              <a:gd name="connsiteY1" fmla="*/ 3083440 h 3425272"/>
              <a:gd name="connsiteX2" fmla="*/ 1119499 w 10195132"/>
              <a:gd name="connsiteY2" fmla="*/ 2579238 h 3425272"/>
              <a:gd name="connsiteX3" fmla="*/ 1790700 w 10195132"/>
              <a:gd name="connsiteY3" fmla="*/ 2149278 h 3425272"/>
              <a:gd name="connsiteX4" fmla="*/ 2529555 w 10195132"/>
              <a:gd name="connsiteY4" fmla="*/ 1699021 h 3425272"/>
              <a:gd name="connsiteX5" fmla="*/ 3273039 w 10195132"/>
              <a:gd name="connsiteY5" fmla="*/ 1075178 h 3425272"/>
              <a:gd name="connsiteX6" fmla="*/ 3773086 w 10195132"/>
              <a:gd name="connsiteY6" fmla="*/ 743613 h 3425272"/>
              <a:gd name="connsiteX7" fmla="*/ 4147143 w 10195132"/>
              <a:gd name="connsiteY7" fmla="*/ 555843 h 3425272"/>
              <a:gd name="connsiteX8" fmla="*/ 4640366 w 10195132"/>
              <a:gd name="connsiteY8" fmla="*/ 391515 h 3425272"/>
              <a:gd name="connsiteX9" fmla="*/ 5204388 w 10195132"/>
              <a:gd name="connsiteY9" fmla="*/ 348786 h 3425272"/>
              <a:gd name="connsiteX10" fmla="*/ 5819686 w 10195132"/>
              <a:gd name="connsiteY10" fmla="*/ 340240 h 3425272"/>
              <a:gd name="connsiteX11" fmla="*/ 6999005 w 10195132"/>
              <a:gd name="connsiteY11" fmla="*/ 194962 h 3425272"/>
              <a:gd name="connsiteX12" fmla="*/ 7879222 w 10195132"/>
              <a:gd name="connsiteY12" fmla="*/ 66775 h 3425272"/>
              <a:gd name="connsiteX13" fmla="*/ 8451790 w 10195132"/>
              <a:gd name="connsiteY13" fmla="*/ 6954 h 3425272"/>
              <a:gd name="connsiteX14" fmla="*/ 8810714 w 10195132"/>
              <a:gd name="connsiteY14" fmla="*/ 6954 h 3425272"/>
              <a:gd name="connsiteX15" fmla="*/ 9631110 w 10195132"/>
              <a:gd name="connsiteY15" fmla="*/ 58229 h 3425272"/>
              <a:gd name="connsiteX16" fmla="*/ 10195132 w 10195132"/>
              <a:gd name="connsiteY16" fmla="*/ 118049 h 3425272"/>
              <a:gd name="connsiteX0" fmla="*/ 0 w 9631110"/>
              <a:gd name="connsiteY0" fmla="*/ 3425272 h 3425272"/>
              <a:gd name="connsiteX1" fmla="*/ 410198 w 9631110"/>
              <a:gd name="connsiteY1" fmla="*/ 3083440 h 3425272"/>
              <a:gd name="connsiteX2" fmla="*/ 1119499 w 9631110"/>
              <a:gd name="connsiteY2" fmla="*/ 2579238 h 3425272"/>
              <a:gd name="connsiteX3" fmla="*/ 1790700 w 9631110"/>
              <a:gd name="connsiteY3" fmla="*/ 2149278 h 3425272"/>
              <a:gd name="connsiteX4" fmla="*/ 2529555 w 9631110"/>
              <a:gd name="connsiteY4" fmla="*/ 1699021 h 3425272"/>
              <a:gd name="connsiteX5" fmla="*/ 3273039 w 9631110"/>
              <a:gd name="connsiteY5" fmla="*/ 1075178 h 3425272"/>
              <a:gd name="connsiteX6" fmla="*/ 3773086 w 9631110"/>
              <a:gd name="connsiteY6" fmla="*/ 743613 h 3425272"/>
              <a:gd name="connsiteX7" fmla="*/ 4147143 w 9631110"/>
              <a:gd name="connsiteY7" fmla="*/ 555843 h 3425272"/>
              <a:gd name="connsiteX8" fmla="*/ 4640366 w 9631110"/>
              <a:gd name="connsiteY8" fmla="*/ 391515 h 3425272"/>
              <a:gd name="connsiteX9" fmla="*/ 5204388 w 9631110"/>
              <a:gd name="connsiteY9" fmla="*/ 348786 h 3425272"/>
              <a:gd name="connsiteX10" fmla="*/ 5819686 w 9631110"/>
              <a:gd name="connsiteY10" fmla="*/ 340240 h 3425272"/>
              <a:gd name="connsiteX11" fmla="*/ 6999005 w 9631110"/>
              <a:gd name="connsiteY11" fmla="*/ 194962 h 3425272"/>
              <a:gd name="connsiteX12" fmla="*/ 7879222 w 9631110"/>
              <a:gd name="connsiteY12" fmla="*/ 66775 h 3425272"/>
              <a:gd name="connsiteX13" fmla="*/ 8451790 w 9631110"/>
              <a:gd name="connsiteY13" fmla="*/ 6954 h 3425272"/>
              <a:gd name="connsiteX14" fmla="*/ 8810714 w 9631110"/>
              <a:gd name="connsiteY14" fmla="*/ 6954 h 3425272"/>
              <a:gd name="connsiteX15" fmla="*/ 9631110 w 9631110"/>
              <a:gd name="connsiteY15" fmla="*/ 58229 h 3425272"/>
              <a:gd name="connsiteX0" fmla="*/ 0 w 8810714"/>
              <a:gd name="connsiteY0" fmla="*/ 3425272 h 3425272"/>
              <a:gd name="connsiteX1" fmla="*/ 410198 w 8810714"/>
              <a:gd name="connsiteY1" fmla="*/ 3083440 h 3425272"/>
              <a:gd name="connsiteX2" fmla="*/ 1119499 w 8810714"/>
              <a:gd name="connsiteY2" fmla="*/ 2579238 h 3425272"/>
              <a:gd name="connsiteX3" fmla="*/ 1790700 w 8810714"/>
              <a:gd name="connsiteY3" fmla="*/ 2149278 h 3425272"/>
              <a:gd name="connsiteX4" fmla="*/ 2529555 w 8810714"/>
              <a:gd name="connsiteY4" fmla="*/ 1699021 h 3425272"/>
              <a:gd name="connsiteX5" fmla="*/ 3273039 w 8810714"/>
              <a:gd name="connsiteY5" fmla="*/ 1075178 h 3425272"/>
              <a:gd name="connsiteX6" fmla="*/ 3773086 w 8810714"/>
              <a:gd name="connsiteY6" fmla="*/ 743613 h 3425272"/>
              <a:gd name="connsiteX7" fmla="*/ 4147143 w 8810714"/>
              <a:gd name="connsiteY7" fmla="*/ 555843 h 3425272"/>
              <a:gd name="connsiteX8" fmla="*/ 4640366 w 8810714"/>
              <a:gd name="connsiteY8" fmla="*/ 391515 h 3425272"/>
              <a:gd name="connsiteX9" fmla="*/ 5204388 w 8810714"/>
              <a:gd name="connsiteY9" fmla="*/ 348786 h 3425272"/>
              <a:gd name="connsiteX10" fmla="*/ 5819686 w 8810714"/>
              <a:gd name="connsiteY10" fmla="*/ 340240 h 3425272"/>
              <a:gd name="connsiteX11" fmla="*/ 6999005 w 8810714"/>
              <a:gd name="connsiteY11" fmla="*/ 194962 h 3425272"/>
              <a:gd name="connsiteX12" fmla="*/ 7879222 w 8810714"/>
              <a:gd name="connsiteY12" fmla="*/ 66775 h 3425272"/>
              <a:gd name="connsiteX13" fmla="*/ 8451790 w 8810714"/>
              <a:gd name="connsiteY13" fmla="*/ 6954 h 3425272"/>
              <a:gd name="connsiteX14" fmla="*/ 8810714 w 8810714"/>
              <a:gd name="connsiteY14" fmla="*/ 6954 h 342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0714" h="3425272">
                <a:moveTo>
                  <a:pt x="0" y="3425272"/>
                </a:moveTo>
                <a:cubicBezTo>
                  <a:pt x="111807" y="3324859"/>
                  <a:pt x="223615" y="3224446"/>
                  <a:pt x="410198" y="3083440"/>
                </a:cubicBezTo>
                <a:cubicBezTo>
                  <a:pt x="596781" y="2942434"/>
                  <a:pt x="889415" y="2734932"/>
                  <a:pt x="1119499" y="2579238"/>
                </a:cubicBezTo>
                <a:cubicBezTo>
                  <a:pt x="1349583" y="2423544"/>
                  <a:pt x="1555691" y="2295981"/>
                  <a:pt x="1790700" y="2149278"/>
                </a:cubicBezTo>
                <a:cubicBezTo>
                  <a:pt x="2025709" y="2002575"/>
                  <a:pt x="2282499" y="1878038"/>
                  <a:pt x="2529555" y="1699021"/>
                </a:cubicBezTo>
                <a:cubicBezTo>
                  <a:pt x="2776611" y="1520004"/>
                  <a:pt x="3065784" y="1234413"/>
                  <a:pt x="3273039" y="1075178"/>
                </a:cubicBezTo>
                <a:cubicBezTo>
                  <a:pt x="3480294" y="915943"/>
                  <a:pt x="3627402" y="830169"/>
                  <a:pt x="3773086" y="743613"/>
                </a:cubicBezTo>
                <a:cubicBezTo>
                  <a:pt x="3918770" y="657057"/>
                  <a:pt x="4002596" y="614526"/>
                  <a:pt x="4147143" y="555843"/>
                </a:cubicBezTo>
                <a:cubicBezTo>
                  <a:pt x="4291690" y="497160"/>
                  <a:pt x="4464159" y="426024"/>
                  <a:pt x="4640366" y="391515"/>
                </a:cubicBezTo>
                <a:cubicBezTo>
                  <a:pt x="4816573" y="357006"/>
                  <a:pt x="5007835" y="357332"/>
                  <a:pt x="5204388" y="348786"/>
                </a:cubicBezTo>
                <a:cubicBezTo>
                  <a:pt x="5400941" y="340240"/>
                  <a:pt x="5520583" y="365877"/>
                  <a:pt x="5819686" y="340240"/>
                </a:cubicBezTo>
                <a:cubicBezTo>
                  <a:pt x="6118789" y="314603"/>
                  <a:pt x="6655749" y="240539"/>
                  <a:pt x="6999005" y="194962"/>
                </a:cubicBezTo>
                <a:cubicBezTo>
                  <a:pt x="7342261" y="149385"/>
                  <a:pt x="7637091" y="98110"/>
                  <a:pt x="7879222" y="66775"/>
                </a:cubicBezTo>
                <a:cubicBezTo>
                  <a:pt x="8121353" y="35440"/>
                  <a:pt x="8296541" y="16924"/>
                  <a:pt x="8451790" y="6954"/>
                </a:cubicBezTo>
                <a:cubicBezTo>
                  <a:pt x="8607039" y="-3016"/>
                  <a:pt x="8614161" y="-1592"/>
                  <a:pt x="8810714" y="695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9769747-82A4-C726-2285-8DF24B4061DB}"/>
              </a:ext>
            </a:extLst>
          </p:cNvPr>
          <p:cNvSpPr/>
          <p:nvPr/>
        </p:nvSpPr>
        <p:spPr>
          <a:xfrm>
            <a:off x="9346073" y="1845543"/>
            <a:ext cx="2081540" cy="1749956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2529555 w 11256099"/>
              <a:gd name="connsiteY3" fmla="*/ 3490770 h 5217021"/>
              <a:gd name="connsiteX4" fmla="*/ 3273039 w 11256099"/>
              <a:gd name="connsiteY4" fmla="*/ 2866927 h 5217021"/>
              <a:gd name="connsiteX5" fmla="*/ 3773086 w 11256099"/>
              <a:gd name="connsiteY5" fmla="*/ 2535362 h 5217021"/>
              <a:gd name="connsiteX6" fmla="*/ 4147143 w 11256099"/>
              <a:gd name="connsiteY6" fmla="*/ 2347592 h 5217021"/>
              <a:gd name="connsiteX7" fmla="*/ 4640366 w 11256099"/>
              <a:gd name="connsiteY7" fmla="*/ 2183264 h 5217021"/>
              <a:gd name="connsiteX8" fmla="*/ 5204388 w 11256099"/>
              <a:gd name="connsiteY8" fmla="*/ 2140535 h 5217021"/>
              <a:gd name="connsiteX9" fmla="*/ 5819686 w 11256099"/>
              <a:gd name="connsiteY9" fmla="*/ 2131989 h 5217021"/>
              <a:gd name="connsiteX10" fmla="*/ 6999005 w 11256099"/>
              <a:gd name="connsiteY10" fmla="*/ 1986711 h 5217021"/>
              <a:gd name="connsiteX11" fmla="*/ 7879222 w 11256099"/>
              <a:gd name="connsiteY11" fmla="*/ 1858524 h 5217021"/>
              <a:gd name="connsiteX12" fmla="*/ 8451790 w 11256099"/>
              <a:gd name="connsiteY12" fmla="*/ 1798703 h 5217021"/>
              <a:gd name="connsiteX13" fmla="*/ 8810714 w 11256099"/>
              <a:gd name="connsiteY13" fmla="*/ 1798703 h 5217021"/>
              <a:gd name="connsiteX14" fmla="*/ 9631110 w 11256099"/>
              <a:gd name="connsiteY14" fmla="*/ 1849978 h 5217021"/>
              <a:gd name="connsiteX15" fmla="*/ 10195132 w 11256099"/>
              <a:gd name="connsiteY15" fmla="*/ 1909798 h 5217021"/>
              <a:gd name="connsiteX16" fmla="*/ 10588239 w 11256099"/>
              <a:gd name="connsiteY16" fmla="*/ 1978165 h 5217021"/>
              <a:gd name="connsiteX17" fmla="*/ 10827521 w 11256099"/>
              <a:gd name="connsiteY17" fmla="*/ 1995256 h 5217021"/>
              <a:gd name="connsiteX18" fmla="*/ 10876836 w 11256099"/>
              <a:gd name="connsiteY18" fmla="*/ 1895378 h 5217021"/>
              <a:gd name="connsiteX19" fmla="*/ 10878796 w 11256099"/>
              <a:gd name="connsiteY19" fmla="*/ 1491055 h 5217021"/>
              <a:gd name="connsiteX20" fmla="*/ 10870250 w 11256099"/>
              <a:gd name="connsiteY20" fmla="*/ 995398 h 5217021"/>
              <a:gd name="connsiteX21" fmla="*/ 10930071 w 11256099"/>
              <a:gd name="connsiteY21" fmla="*/ 610838 h 5217021"/>
              <a:gd name="connsiteX22" fmla="*/ 11049712 w 11256099"/>
              <a:gd name="connsiteY22" fmla="*/ 217731 h 5217021"/>
              <a:gd name="connsiteX23" fmla="*/ 11126624 w 11256099"/>
              <a:gd name="connsiteY23" fmla="*/ 12632 h 5217021"/>
              <a:gd name="connsiteX24" fmla="*/ 11237719 w 11256099"/>
              <a:gd name="connsiteY24" fmla="*/ 21178 h 5217021"/>
              <a:gd name="connsiteX25" fmla="*/ 11254811 w 11256099"/>
              <a:gd name="connsiteY25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273039 w 11256099"/>
              <a:gd name="connsiteY3" fmla="*/ 2866927 h 5217021"/>
              <a:gd name="connsiteX4" fmla="*/ 3773086 w 11256099"/>
              <a:gd name="connsiteY4" fmla="*/ 2535362 h 5217021"/>
              <a:gd name="connsiteX5" fmla="*/ 4147143 w 11256099"/>
              <a:gd name="connsiteY5" fmla="*/ 2347592 h 5217021"/>
              <a:gd name="connsiteX6" fmla="*/ 4640366 w 11256099"/>
              <a:gd name="connsiteY6" fmla="*/ 2183264 h 5217021"/>
              <a:gd name="connsiteX7" fmla="*/ 5204388 w 11256099"/>
              <a:gd name="connsiteY7" fmla="*/ 2140535 h 5217021"/>
              <a:gd name="connsiteX8" fmla="*/ 5819686 w 11256099"/>
              <a:gd name="connsiteY8" fmla="*/ 2131989 h 5217021"/>
              <a:gd name="connsiteX9" fmla="*/ 6999005 w 11256099"/>
              <a:gd name="connsiteY9" fmla="*/ 1986711 h 5217021"/>
              <a:gd name="connsiteX10" fmla="*/ 7879222 w 11256099"/>
              <a:gd name="connsiteY10" fmla="*/ 1858524 h 5217021"/>
              <a:gd name="connsiteX11" fmla="*/ 8451790 w 11256099"/>
              <a:gd name="connsiteY11" fmla="*/ 1798703 h 5217021"/>
              <a:gd name="connsiteX12" fmla="*/ 8810714 w 11256099"/>
              <a:gd name="connsiteY12" fmla="*/ 1798703 h 5217021"/>
              <a:gd name="connsiteX13" fmla="*/ 9631110 w 11256099"/>
              <a:gd name="connsiteY13" fmla="*/ 1849978 h 5217021"/>
              <a:gd name="connsiteX14" fmla="*/ 10195132 w 11256099"/>
              <a:gd name="connsiteY14" fmla="*/ 1909798 h 5217021"/>
              <a:gd name="connsiteX15" fmla="*/ 10588239 w 11256099"/>
              <a:gd name="connsiteY15" fmla="*/ 1978165 h 5217021"/>
              <a:gd name="connsiteX16" fmla="*/ 10827521 w 11256099"/>
              <a:gd name="connsiteY16" fmla="*/ 1995256 h 5217021"/>
              <a:gd name="connsiteX17" fmla="*/ 10876836 w 11256099"/>
              <a:gd name="connsiteY17" fmla="*/ 1895378 h 5217021"/>
              <a:gd name="connsiteX18" fmla="*/ 10878796 w 11256099"/>
              <a:gd name="connsiteY18" fmla="*/ 1491055 h 5217021"/>
              <a:gd name="connsiteX19" fmla="*/ 10870250 w 11256099"/>
              <a:gd name="connsiteY19" fmla="*/ 995398 h 5217021"/>
              <a:gd name="connsiteX20" fmla="*/ 10930071 w 11256099"/>
              <a:gd name="connsiteY20" fmla="*/ 610838 h 5217021"/>
              <a:gd name="connsiteX21" fmla="*/ 11049712 w 11256099"/>
              <a:gd name="connsiteY21" fmla="*/ 217731 h 5217021"/>
              <a:gd name="connsiteX22" fmla="*/ 11126624 w 11256099"/>
              <a:gd name="connsiteY22" fmla="*/ 12632 h 5217021"/>
              <a:gd name="connsiteX23" fmla="*/ 11237719 w 11256099"/>
              <a:gd name="connsiteY23" fmla="*/ 21178 h 5217021"/>
              <a:gd name="connsiteX24" fmla="*/ 11254811 w 11256099"/>
              <a:gd name="connsiteY24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773086 w 11256099"/>
              <a:gd name="connsiteY3" fmla="*/ 2535362 h 5217021"/>
              <a:gd name="connsiteX4" fmla="*/ 4147143 w 11256099"/>
              <a:gd name="connsiteY4" fmla="*/ 2347592 h 5217021"/>
              <a:gd name="connsiteX5" fmla="*/ 4640366 w 11256099"/>
              <a:gd name="connsiteY5" fmla="*/ 2183264 h 5217021"/>
              <a:gd name="connsiteX6" fmla="*/ 5204388 w 11256099"/>
              <a:gd name="connsiteY6" fmla="*/ 2140535 h 5217021"/>
              <a:gd name="connsiteX7" fmla="*/ 5819686 w 11256099"/>
              <a:gd name="connsiteY7" fmla="*/ 2131989 h 5217021"/>
              <a:gd name="connsiteX8" fmla="*/ 6999005 w 11256099"/>
              <a:gd name="connsiteY8" fmla="*/ 1986711 h 5217021"/>
              <a:gd name="connsiteX9" fmla="*/ 7879222 w 11256099"/>
              <a:gd name="connsiteY9" fmla="*/ 1858524 h 5217021"/>
              <a:gd name="connsiteX10" fmla="*/ 8451790 w 11256099"/>
              <a:gd name="connsiteY10" fmla="*/ 1798703 h 5217021"/>
              <a:gd name="connsiteX11" fmla="*/ 8810714 w 11256099"/>
              <a:gd name="connsiteY11" fmla="*/ 1798703 h 5217021"/>
              <a:gd name="connsiteX12" fmla="*/ 9631110 w 11256099"/>
              <a:gd name="connsiteY12" fmla="*/ 1849978 h 5217021"/>
              <a:gd name="connsiteX13" fmla="*/ 10195132 w 11256099"/>
              <a:gd name="connsiteY13" fmla="*/ 1909798 h 5217021"/>
              <a:gd name="connsiteX14" fmla="*/ 10588239 w 11256099"/>
              <a:gd name="connsiteY14" fmla="*/ 1978165 h 5217021"/>
              <a:gd name="connsiteX15" fmla="*/ 10827521 w 11256099"/>
              <a:gd name="connsiteY15" fmla="*/ 1995256 h 5217021"/>
              <a:gd name="connsiteX16" fmla="*/ 10876836 w 11256099"/>
              <a:gd name="connsiteY16" fmla="*/ 1895378 h 5217021"/>
              <a:gd name="connsiteX17" fmla="*/ 10878796 w 11256099"/>
              <a:gd name="connsiteY17" fmla="*/ 1491055 h 5217021"/>
              <a:gd name="connsiteX18" fmla="*/ 10870250 w 11256099"/>
              <a:gd name="connsiteY18" fmla="*/ 995398 h 5217021"/>
              <a:gd name="connsiteX19" fmla="*/ 10930071 w 11256099"/>
              <a:gd name="connsiteY19" fmla="*/ 610838 h 5217021"/>
              <a:gd name="connsiteX20" fmla="*/ 11049712 w 11256099"/>
              <a:gd name="connsiteY20" fmla="*/ 217731 h 5217021"/>
              <a:gd name="connsiteX21" fmla="*/ 11126624 w 11256099"/>
              <a:gd name="connsiteY21" fmla="*/ 12632 h 5217021"/>
              <a:gd name="connsiteX22" fmla="*/ 11237719 w 11256099"/>
              <a:gd name="connsiteY22" fmla="*/ 21178 h 5217021"/>
              <a:gd name="connsiteX23" fmla="*/ 11254811 w 11256099"/>
              <a:gd name="connsiteY23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147143 w 11256099"/>
              <a:gd name="connsiteY3" fmla="*/ 2347592 h 5217021"/>
              <a:gd name="connsiteX4" fmla="*/ 4640366 w 11256099"/>
              <a:gd name="connsiteY4" fmla="*/ 2183264 h 5217021"/>
              <a:gd name="connsiteX5" fmla="*/ 5204388 w 11256099"/>
              <a:gd name="connsiteY5" fmla="*/ 2140535 h 5217021"/>
              <a:gd name="connsiteX6" fmla="*/ 5819686 w 11256099"/>
              <a:gd name="connsiteY6" fmla="*/ 2131989 h 5217021"/>
              <a:gd name="connsiteX7" fmla="*/ 6999005 w 11256099"/>
              <a:gd name="connsiteY7" fmla="*/ 1986711 h 5217021"/>
              <a:gd name="connsiteX8" fmla="*/ 7879222 w 11256099"/>
              <a:gd name="connsiteY8" fmla="*/ 1858524 h 5217021"/>
              <a:gd name="connsiteX9" fmla="*/ 8451790 w 11256099"/>
              <a:gd name="connsiteY9" fmla="*/ 1798703 h 5217021"/>
              <a:gd name="connsiteX10" fmla="*/ 8810714 w 11256099"/>
              <a:gd name="connsiteY10" fmla="*/ 1798703 h 5217021"/>
              <a:gd name="connsiteX11" fmla="*/ 9631110 w 11256099"/>
              <a:gd name="connsiteY11" fmla="*/ 1849978 h 5217021"/>
              <a:gd name="connsiteX12" fmla="*/ 10195132 w 11256099"/>
              <a:gd name="connsiteY12" fmla="*/ 1909798 h 5217021"/>
              <a:gd name="connsiteX13" fmla="*/ 10588239 w 11256099"/>
              <a:gd name="connsiteY13" fmla="*/ 1978165 h 5217021"/>
              <a:gd name="connsiteX14" fmla="*/ 10827521 w 11256099"/>
              <a:gd name="connsiteY14" fmla="*/ 1995256 h 5217021"/>
              <a:gd name="connsiteX15" fmla="*/ 10876836 w 11256099"/>
              <a:gd name="connsiteY15" fmla="*/ 1895378 h 5217021"/>
              <a:gd name="connsiteX16" fmla="*/ 10878796 w 11256099"/>
              <a:gd name="connsiteY16" fmla="*/ 1491055 h 5217021"/>
              <a:gd name="connsiteX17" fmla="*/ 10870250 w 11256099"/>
              <a:gd name="connsiteY17" fmla="*/ 995398 h 5217021"/>
              <a:gd name="connsiteX18" fmla="*/ 10930071 w 11256099"/>
              <a:gd name="connsiteY18" fmla="*/ 610838 h 5217021"/>
              <a:gd name="connsiteX19" fmla="*/ 11049712 w 11256099"/>
              <a:gd name="connsiteY19" fmla="*/ 217731 h 5217021"/>
              <a:gd name="connsiteX20" fmla="*/ 11126624 w 11256099"/>
              <a:gd name="connsiteY20" fmla="*/ 12632 h 5217021"/>
              <a:gd name="connsiteX21" fmla="*/ 11237719 w 11256099"/>
              <a:gd name="connsiteY21" fmla="*/ 21178 h 5217021"/>
              <a:gd name="connsiteX22" fmla="*/ 11254811 w 11256099"/>
              <a:gd name="connsiteY22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640366 w 11256099"/>
              <a:gd name="connsiteY3" fmla="*/ 2183264 h 5217021"/>
              <a:gd name="connsiteX4" fmla="*/ 5204388 w 11256099"/>
              <a:gd name="connsiteY4" fmla="*/ 2140535 h 5217021"/>
              <a:gd name="connsiteX5" fmla="*/ 5819686 w 11256099"/>
              <a:gd name="connsiteY5" fmla="*/ 2131989 h 5217021"/>
              <a:gd name="connsiteX6" fmla="*/ 6999005 w 11256099"/>
              <a:gd name="connsiteY6" fmla="*/ 1986711 h 5217021"/>
              <a:gd name="connsiteX7" fmla="*/ 7879222 w 11256099"/>
              <a:gd name="connsiteY7" fmla="*/ 1858524 h 5217021"/>
              <a:gd name="connsiteX8" fmla="*/ 8451790 w 11256099"/>
              <a:gd name="connsiteY8" fmla="*/ 1798703 h 5217021"/>
              <a:gd name="connsiteX9" fmla="*/ 8810714 w 11256099"/>
              <a:gd name="connsiteY9" fmla="*/ 1798703 h 5217021"/>
              <a:gd name="connsiteX10" fmla="*/ 9631110 w 11256099"/>
              <a:gd name="connsiteY10" fmla="*/ 1849978 h 5217021"/>
              <a:gd name="connsiteX11" fmla="*/ 10195132 w 11256099"/>
              <a:gd name="connsiteY11" fmla="*/ 1909798 h 5217021"/>
              <a:gd name="connsiteX12" fmla="*/ 10588239 w 11256099"/>
              <a:gd name="connsiteY12" fmla="*/ 1978165 h 5217021"/>
              <a:gd name="connsiteX13" fmla="*/ 10827521 w 11256099"/>
              <a:gd name="connsiteY13" fmla="*/ 1995256 h 5217021"/>
              <a:gd name="connsiteX14" fmla="*/ 10876836 w 11256099"/>
              <a:gd name="connsiteY14" fmla="*/ 1895378 h 5217021"/>
              <a:gd name="connsiteX15" fmla="*/ 10878796 w 11256099"/>
              <a:gd name="connsiteY15" fmla="*/ 1491055 h 5217021"/>
              <a:gd name="connsiteX16" fmla="*/ 10870250 w 11256099"/>
              <a:gd name="connsiteY16" fmla="*/ 995398 h 5217021"/>
              <a:gd name="connsiteX17" fmla="*/ 10930071 w 11256099"/>
              <a:gd name="connsiteY17" fmla="*/ 610838 h 5217021"/>
              <a:gd name="connsiteX18" fmla="*/ 11049712 w 11256099"/>
              <a:gd name="connsiteY18" fmla="*/ 217731 h 5217021"/>
              <a:gd name="connsiteX19" fmla="*/ 11126624 w 11256099"/>
              <a:gd name="connsiteY19" fmla="*/ 12632 h 5217021"/>
              <a:gd name="connsiteX20" fmla="*/ 11237719 w 11256099"/>
              <a:gd name="connsiteY20" fmla="*/ 21178 h 5217021"/>
              <a:gd name="connsiteX21" fmla="*/ 11254811 w 11256099"/>
              <a:gd name="connsiteY21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204388 w 11256099"/>
              <a:gd name="connsiteY3" fmla="*/ 2140535 h 5217021"/>
              <a:gd name="connsiteX4" fmla="*/ 5819686 w 11256099"/>
              <a:gd name="connsiteY4" fmla="*/ 2131989 h 5217021"/>
              <a:gd name="connsiteX5" fmla="*/ 6999005 w 11256099"/>
              <a:gd name="connsiteY5" fmla="*/ 1986711 h 5217021"/>
              <a:gd name="connsiteX6" fmla="*/ 7879222 w 11256099"/>
              <a:gd name="connsiteY6" fmla="*/ 1858524 h 5217021"/>
              <a:gd name="connsiteX7" fmla="*/ 8451790 w 11256099"/>
              <a:gd name="connsiteY7" fmla="*/ 1798703 h 5217021"/>
              <a:gd name="connsiteX8" fmla="*/ 8810714 w 11256099"/>
              <a:gd name="connsiteY8" fmla="*/ 1798703 h 5217021"/>
              <a:gd name="connsiteX9" fmla="*/ 9631110 w 11256099"/>
              <a:gd name="connsiteY9" fmla="*/ 1849978 h 5217021"/>
              <a:gd name="connsiteX10" fmla="*/ 10195132 w 11256099"/>
              <a:gd name="connsiteY10" fmla="*/ 1909798 h 5217021"/>
              <a:gd name="connsiteX11" fmla="*/ 10588239 w 11256099"/>
              <a:gd name="connsiteY11" fmla="*/ 1978165 h 5217021"/>
              <a:gd name="connsiteX12" fmla="*/ 10827521 w 11256099"/>
              <a:gd name="connsiteY12" fmla="*/ 1995256 h 5217021"/>
              <a:gd name="connsiteX13" fmla="*/ 10876836 w 11256099"/>
              <a:gd name="connsiteY13" fmla="*/ 1895378 h 5217021"/>
              <a:gd name="connsiteX14" fmla="*/ 10878796 w 11256099"/>
              <a:gd name="connsiteY14" fmla="*/ 1491055 h 5217021"/>
              <a:gd name="connsiteX15" fmla="*/ 10870250 w 11256099"/>
              <a:gd name="connsiteY15" fmla="*/ 995398 h 5217021"/>
              <a:gd name="connsiteX16" fmla="*/ 10930071 w 11256099"/>
              <a:gd name="connsiteY16" fmla="*/ 610838 h 5217021"/>
              <a:gd name="connsiteX17" fmla="*/ 11049712 w 11256099"/>
              <a:gd name="connsiteY17" fmla="*/ 217731 h 5217021"/>
              <a:gd name="connsiteX18" fmla="*/ 11126624 w 11256099"/>
              <a:gd name="connsiteY18" fmla="*/ 12632 h 5217021"/>
              <a:gd name="connsiteX19" fmla="*/ 11237719 w 11256099"/>
              <a:gd name="connsiteY19" fmla="*/ 21178 h 5217021"/>
              <a:gd name="connsiteX20" fmla="*/ 11254811 w 11256099"/>
              <a:gd name="connsiteY20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819686 w 11256099"/>
              <a:gd name="connsiteY3" fmla="*/ 2131989 h 5217021"/>
              <a:gd name="connsiteX4" fmla="*/ 6999005 w 11256099"/>
              <a:gd name="connsiteY4" fmla="*/ 1986711 h 5217021"/>
              <a:gd name="connsiteX5" fmla="*/ 7879222 w 11256099"/>
              <a:gd name="connsiteY5" fmla="*/ 1858524 h 5217021"/>
              <a:gd name="connsiteX6" fmla="*/ 8451790 w 11256099"/>
              <a:gd name="connsiteY6" fmla="*/ 1798703 h 5217021"/>
              <a:gd name="connsiteX7" fmla="*/ 8810714 w 11256099"/>
              <a:gd name="connsiteY7" fmla="*/ 1798703 h 5217021"/>
              <a:gd name="connsiteX8" fmla="*/ 9631110 w 11256099"/>
              <a:gd name="connsiteY8" fmla="*/ 1849978 h 5217021"/>
              <a:gd name="connsiteX9" fmla="*/ 10195132 w 11256099"/>
              <a:gd name="connsiteY9" fmla="*/ 1909798 h 5217021"/>
              <a:gd name="connsiteX10" fmla="*/ 10588239 w 11256099"/>
              <a:gd name="connsiteY10" fmla="*/ 1978165 h 5217021"/>
              <a:gd name="connsiteX11" fmla="*/ 10827521 w 11256099"/>
              <a:gd name="connsiteY11" fmla="*/ 1995256 h 5217021"/>
              <a:gd name="connsiteX12" fmla="*/ 10876836 w 11256099"/>
              <a:gd name="connsiteY12" fmla="*/ 1895378 h 5217021"/>
              <a:gd name="connsiteX13" fmla="*/ 10878796 w 11256099"/>
              <a:gd name="connsiteY13" fmla="*/ 1491055 h 5217021"/>
              <a:gd name="connsiteX14" fmla="*/ 10870250 w 11256099"/>
              <a:gd name="connsiteY14" fmla="*/ 995398 h 5217021"/>
              <a:gd name="connsiteX15" fmla="*/ 10930071 w 11256099"/>
              <a:gd name="connsiteY15" fmla="*/ 610838 h 5217021"/>
              <a:gd name="connsiteX16" fmla="*/ 11049712 w 11256099"/>
              <a:gd name="connsiteY16" fmla="*/ 217731 h 5217021"/>
              <a:gd name="connsiteX17" fmla="*/ 11126624 w 11256099"/>
              <a:gd name="connsiteY17" fmla="*/ 12632 h 5217021"/>
              <a:gd name="connsiteX18" fmla="*/ 11237719 w 11256099"/>
              <a:gd name="connsiteY18" fmla="*/ 21178 h 5217021"/>
              <a:gd name="connsiteX19" fmla="*/ 11254811 w 11256099"/>
              <a:gd name="connsiteY19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6999005 w 11256099"/>
              <a:gd name="connsiteY3" fmla="*/ 1986711 h 5217021"/>
              <a:gd name="connsiteX4" fmla="*/ 7879222 w 11256099"/>
              <a:gd name="connsiteY4" fmla="*/ 1858524 h 5217021"/>
              <a:gd name="connsiteX5" fmla="*/ 8451790 w 11256099"/>
              <a:gd name="connsiteY5" fmla="*/ 1798703 h 5217021"/>
              <a:gd name="connsiteX6" fmla="*/ 8810714 w 11256099"/>
              <a:gd name="connsiteY6" fmla="*/ 1798703 h 5217021"/>
              <a:gd name="connsiteX7" fmla="*/ 9631110 w 11256099"/>
              <a:gd name="connsiteY7" fmla="*/ 1849978 h 5217021"/>
              <a:gd name="connsiteX8" fmla="*/ 10195132 w 11256099"/>
              <a:gd name="connsiteY8" fmla="*/ 1909798 h 5217021"/>
              <a:gd name="connsiteX9" fmla="*/ 10588239 w 11256099"/>
              <a:gd name="connsiteY9" fmla="*/ 1978165 h 5217021"/>
              <a:gd name="connsiteX10" fmla="*/ 10827521 w 11256099"/>
              <a:gd name="connsiteY10" fmla="*/ 1995256 h 5217021"/>
              <a:gd name="connsiteX11" fmla="*/ 10876836 w 11256099"/>
              <a:gd name="connsiteY11" fmla="*/ 1895378 h 5217021"/>
              <a:gd name="connsiteX12" fmla="*/ 10878796 w 11256099"/>
              <a:gd name="connsiteY12" fmla="*/ 1491055 h 5217021"/>
              <a:gd name="connsiteX13" fmla="*/ 10870250 w 11256099"/>
              <a:gd name="connsiteY13" fmla="*/ 995398 h 5217021"/>
              <a:gd name="connsiteX14" fmla="*/ 10930071 w 11256099"/>
              <a:gd name="connsiteY14" fmla="*/ 610838 h 5217021"/>
              <a:gd name="connsiteX15" fmla="*/ 11049712 w 11256099"/>
              <a:gd name="connsiteY15" fmla="*/ 217731 h 5217021"/>
              <a:gd name="connsiteX16" fmla="*/ 11126624 w 11256099"/>
              <a:gd name="connsiteY16" fmla="*/ 12632 h 5217021"/>
              <a:gd name="connsiteX17" fmla="*/ 11237719 w 11256099"/>
              <a:gd name="connsiteY17" fmla="*/ 21178 h 5217021"/>
              <a:gd name="connsiteX18" fmla="*/ 11254811 w 11256099"/>
              <a:gd name="connsiteY1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7879222 w 11256099"/>
              <a:gd name="connsiteY3" fmla="*/ 1858524 h 5217021"/>
              <a:gd name="connsiteX4" fmla="*/ 8451790 w 11256099"/>
              <a:gd name="connsiteY4" fmla="*/ 1798703 h 5217021"/>
              <a:gd name="connsiteX5" fmla="*/ 8810714 w 11256099"/>
              <a:gd name="connsiteY5" fmla="*/ 1798703 h 5217021"/>
              <a:gd name="connsiteX6" fmla="*/ 9631110 w 11256099"/>
              <a:gd name="connsiteY6" fmla="*/ 1849978 h 5217021"/>
              <a:gd name="connsiteX7" fmla="*/ 10195132 w 11256099"/>
              <a:gd name="connsiteY7" fmla="*/ 1909798 h 5217021"/>
              <a:gd name="connsiteX8" fmla="*/ 10588239 w 11256099"/>
              <a:gd name="connsiteY8" fmla="*/ 1978165 h 5217021"/>
              <a:gd name="connsiteX9" fmla="*/ 10827521 w 11256099"/>
              <a:gd name="connsiteY9" fmla="*/ 1995256 h 5217021"/>
              <a:gd name="connsiteX10" fmla="*/ 10876836 w 11256099"/>
              <a:gd name="connsiteY10" fmla="*/ 1895378 h 5217021"/>
              <a:gd name="connsiteX11" fmla="*/ 10878796 w 11256099"/>
              <a:gd name="connsiteY11" fmla="*/ 1491055 h 5217021"/>
              <a:gd name="connsiteX12" fmla="*/ 10870250 w 11256099"/>
              <a:gd name="connsiteY12" fmla="*/ 995398 h 5217021"/>
              <a:gd name="connsiteX13" fmla="*/ 10930071 w 11256099"/>
              <a:gd name="connsiteY13" fmla="*/ 610838 h 5217021"/>
              <a:gd name="connsiteX14" fmla="*/ 11049712 w 11256099"/>
              <a:gd name="connsiteY14" fmla="*/ 217731 h 5217021"/>
              <a:gd name="connsiteX15" fmla="*/ 11126624 w 11256099"/>
              <a:gd name="connsiteY15" fmla="*/ 12632 h 5217021"/>
              <a:gd name="connsiteX16" fmla="*/ 11237719 w 11256099"/>
              <a:gd name="connsiteY16" fmla="*/ 21178 h 5217021"/>
              <a:gd name="connsiteX17" fmla="*/ 11254811 w 11256099"/>
              <a:gd name="connsiteY1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451790 w 11256099"/>
              <a:gd name="connsiteY3" fmla="*/ 1798703 h 5217021"/>
              <a:gd name="connsiteX4" fmla="*/ 8810714 w 11256099"/>
              <a:gd name="connsiteY4" fmla="*/ 1798703 h 5217021"/>
              <a:gd name="connsiteX5" fmla="*/ 9631110 w 11256099"/>
              <a:gd name="connsiteY5" fmla="*/ 1849978 h 5217021"/>
              <a:gd name="connsiteX6" fmla="*/ 10195132 w 11256099"/>
              <a:gd name="connsiteY6" fmla="*/ 1909798 h 5217021"/>
              <a:gd name="connsiteX7" fmla="*/ 10588239 w 11256099"/>
              <a:gd name="connsiteY7" fmla="*/ 1978165 h 5217021"/>
              <a:gd name="connsiteX8" fmla="*/ 10827521 w 11256099"/>
              <a:gd name="connsiteY8" fmla="*/ 1995256 h 5217021"/>
              <a:gd name="connsiteX9" fmla="*/ 10876836 w 11256099"/>
              <a:gd name="connsiteY9" fmla="*/ 1895378 h 5217021"/>
              <a:gd name="connsiteX10" fmla="*/ 10878796 w 11256099"/>
              <a:gd name="connsiteY10" fmla="*/ 1491055 h 5217021"/>
              <a:gd name="connsiteX11" fmla="*/ 10870250 w 11256099"/>
              <a:gd name="connsiteY11" fmla="*/ 995398 h 5217021"/>
              <a:gd name="connsiteX12" fmla="*/ 10930071 w 11256099"/>
              <a:gd name="connsiteY12" fmla="*/ 610838 h 5217021"/>
              <a:gd name="connsiteX13" fmla="*/ 11049712 w 11256099"/>
              <a:gd name="connsiteY13" fmla="*/ 217731 h 5217021"/>
              <a:gd name="connsiteX14" fmla="*/ 11126624 w 11256099"/>
              <a:gd name="connsiteY14" fmla="*/ 12632 h 5217021"/>
              <a:gd name="connsiteX15" fmla="*/ 11237719 w 11256099"/>
              <a:gd name="connsiteY15" fmla="*/ 21178 h 5217021"/>
              <a:gd name="connsiteX16" fmla="*/ 11254811 w 11256099"/>
              <a:gd name="connsiteY1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810714 w 11256099"/>
              <a:gd name="connsiteY3" fmla="*/ 1798703 h 5217021"/>
              <a:gd name="connsiteX4" fmla="*/ 9631110 w 11256099"/>
              <a:gd name="connsiteY4" fmla="*/ 1849978 h 5217021"/>
              <a:gd name="connsiteX5" fmla="*/ 10195132 w 11256099"/>
              <a:gd name="connsiteY5" fmla="*/ 1909798 h 5217021"/>
              <a:gd name="connsiteX6" fmla="*/ 10588239 w 11256099"/>
              <a:gd name="connsiteY6" fmla="*/ 1978165 h 5217021"/>
              <a:gd name="connsiteX7" fmla="*/ 10827521 w 11256099"/>
              <a:gd name="connsiteY7" fmla="*/ 1995256 h 5217021"/>
              <a:gd name="connsiteX8" fmla="*/ 10876836 w 11256099"/>
              <a:gd name="connsiteY8" fmla="*/ 1895378 h 5217021"/>
              <a:gd name="connsiteX9" fmla="*/ 10878796 w 11256099"/>
              <a:gd name="connsiteY9" fmla="*/ 1491055 h 5217021"/>
              <a:gd name="connsiteX10" fmla="*/ 10870250 w 11256099"/>
              <a:gd name="connsiteY10" fmla="*/ 995398 h 5217021"/>
              <a:gd name="connsiteX11" fmla="*/ 10930071 w 11256099"/>
              <a:gd name="connsiteY11" fmla="*/ 610838 h 5217021"/>
              <a:gd name="connsiteX12" fmla="*/ 11049712 w 11256099"/>
              <a:gd name="connsiteY12" fmla="*/ 217731 h 5217021"/>
              <a:gd name="connsiteX13" fmla="*/ 11126624 w 11256099"/>
              <a:gd name="connsiteY13" fmla="*/ 12632 h 5217021"/>
              <a:gd name="connsiteX14" fmla="*/ 11237719 w 11256099"/>
              <a:gd name="connsiteY14" fmla="*/ 21178 h 5217021"/>
              <a:gd name="connsiteX15" fmla="*/ 11254811 w 11256099"/>
              <a:gd name="connsiteY15" fmla="*/ 21178 h 5217021"/>
              <a:gd name="connsiteX0" fmla="*/ 336520 w 11592619"/>
              <a:gd name="connsiteY0" fmla="*/ 5217021 h 5222132"/>
              <a:gd name="connsiteX1" fmla="*/ 746718 w 11592619"/>
              <a:gd name="connsiteY1" fmla="*/ 4875189 h 5222132"/>
              <a:gd name="connsiteX2" fmla="*/ 9147234 w 11592619"/>
              <a:gd name="connsiteY2" fmla="*/ 1798703 h 5222132"/>
              <a:gd name="connsiteX3" fmla="*/ 9967630 w 11592619"/>
              <a:gd name="connsiteY3" fmla="*/ 1849978 h 5222132"/>
              <a:gd name="connsiteX4" fmla="*/ 10531652 w 11592619"/>
              <a:gd name="connsiteY4" fmla="*/ 1909798 h 5222132"/>
              <a:gd name="connsiteX5" fmla="*/ 10924759 w 11592619"/>
              <a:gd name="connsiteY5" fmla="*/ 1978165 h 5222132"/>
              <a:gd name="connsiteX6" fmla="*/ 11164041 w 11592619"/>
              <a:gd name="connsiteY6" fmla="*/ 1995256 h 5222132"/>
              <a:gd name="connsiteX7" fmla="*/ 11213356 w 11592619"/>
              <a:gd name="connsiteY7" fmla="*/ 1895378 h 5222132"/>
              <a:gd name="connsiteX8" fmla="*/ 11215316 w 11592619"/>
              <a:gd name="connsiteY8" fmla="*/ 1491055 h 5222132"/>
              <a:gd name="connsiteX9" fmla="*/ 11206770 w 11592619"/>
              <a:gd name="connsiteY9" fmla="*/ 995398 h 5222132"/>
              <a:gd name="connsiteX10" fmla="*/ 11266591 w 11592619"/>
              <a:gd name="connsiteY10" fmla="*/ 610838 h 5222132"/>
              <a:gd name="connsiteX11" fmla="*/ 11386232 w 11592619"/>
              <a:gd name="connsiteY11" fmla="*/ 217731 h 5222132"/>
              <a:gd name="connsiteX12" fmla="*/ 11463144 w 11592619"/>
              <a:gd name="connsiteY12" fmla="*/ 12632 h 5222132"/>
              <a:gd name="connsiteX13" fmla="*/ 11574239 w 11592619"/>
              <a:gd name="connsiteY13" fmla="*/ 21178 h 5222132"/>
              <a:gd name="connsiteX14" fmla="*/ 11591331 w 11592619"/>
              <a:gd name="connsiteY14" fmla="*/ 21178 h 5222132"/>
              <a:gd name="connsiteX0" fmla="*/ 0 w 11256099"/>
              <a:gd name="connsiteY0" fmla="*/ 5217021 h 5217021"/>
              <a:gd name="connsiteX1" fmla="*/ 8810714 w 11256099"/>
              <a:gd name="connsiteY1" fmla="*/ 1798703 h 5217021"/>
              <a:gd name="connsiteX2" fmla="*/ 9631110 w 11256099"/>
              <a:gd name="connsiteY2" fmla="*/ 1849978 h 5217021"/>
              <a:gd name="connsiteX3" fmla="*/ 10195132 w 11256099"/>
              <a:gd name="connsiteY3" fmla="*/ 1909798 h 5217021"/>
              <a:gd name="connsiteX4" fmla="*/ 10588239 w 11256099"/>
              <a:gd name="connsiteY4" fmla="*/ 1978165 h 5217021"/>
              <a:gd name="connsiteX5" fmla="*/ 10827521 w 11256099"/>
              <a:gd name="connsiteY5" fmla="*/ 1995256 h 5217021"/>
              <a:gd name="connsiteX6" fmla="*/ 10876836 w 11256099"/>
              <a:gd name="connsiteY6" fmla="*/ 1895378 h 5217021"/>
              <a:gd name="connsiteX7" fmla="*/ 10878796 w 11256099"/>
              <a:gd name="connsiteY7" fmla="*/ 1491055 h 5217021"/>
              <a:gd name="connsiteX8" fmla="*/ 10870250 w 11256099"/>
              <a:gd name="connsiteY8" fmla="*/ 995398 h 5217021"/>
              <a:gd name="connsiteX9" fmla="*/ 10930071 w 11256099"/>
              <a:gd name="connsiteY9" fmla="*/ 610838 h 5217021"/>
              <a:gd name="connsiteX10" fmla="*/ 11049712 w 11256099"/>
              <a:gd name="connsiteY10" fmla="*/ 217731 h 5217021"/>
              <a:gd name="connsiteX11" fmla="*/ 11126624 w 11256099"/>
              <a:gd name="connsiteY11" fmla="*/ 12632 h 5217021"/>
              <a:gd name="connsiteX12" fmla="*/ 11237719 w 11256099"/>
              <a:gd name="connsiteY12" fmla="*/ 21178 h 5217021"/>
              <a:gd name="connsiteX13" fmla="*/ 11254811 w 11256099"/>
              <a:gd name="connsiteY13" fmla="*/ 21178 h 5217021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5385" h="2000422">
                <a:moveTo>
                  <a:pt x="0" y="1798703"/>
                </a:moveTo>
                <a:cubicBezTo>
                  <a:pt x="495731" y="1820142"/>
                  <a:pt x="589660" y="1831462"/>
                  <a:pt x="820396" y="1849978"/>
                </a:cubicBezTo>
                <a:cubicBezTo>
                  <a:pt x="1051132" y="1868494"/>
                  <a:pt x="1224897" y="1888434"/>
                  <a:pt x="1384418" y="1909798"/>
                </a:cubicBezTo>
                <a:cubicBezTo>
                  <a:pt x="1543939" y="1931162"/>
                  <a:pt x="1672127" y="1963922"/>
                  <a:pt x="1777525" y="1978165"/>
                </a:cubicBezTo>
                <a:cubicBezTo>
                  <a:pt x="1882923" y="1992408"/>
                  <a:pt x="1968708" y="2009054"/>
                  <a:pt x="2016807" y="1995256"/>
                </a:cubicBezTo>
                <a:cubicBezTo>
                  <a:pt x="2064906" y="1981458"/>
                  <a:pt x="2057576" y="1979411"/>
                  <a:pt x="2066122" y="1895378"/>
                </a:cubicBezTo>
                <a:cubicBezTo>
                  <a:pt x="2074668" y="1811344"/>
                  <a:pt x="2069180" y="1641052"/>
                  <a:pt x="2068082" y="1491055"/>
                </a:cubicBezTo>
                <a:cubicBezTo>
                  <a:pt x="2066984" y="1341058"/>
                  <a:pt x="2050990" y="1142101"/>
                  <a:pt x="2059536" y="995398"/>
                </a:cubicBezTo>
                <a:cubicBezTo>
                  <a:pt x="2068082" y="848695"/>
                  <a:pt x="2089447" y="740449"/>
                  <a:pt x="2119357" y="610838"/>
                </a:cubicBezTo>
                <a:cubicBezTo>
                  <a:pt x="2149267" y="481227"/>
                  <a:pt x="2206239" y="317432"/>
                  <a:pt x="2238998" y="217731"/>
                </a:cubicBezTo>
                <a:cubicBezTo>
                  <a:pt x="2271757" y="118030"/>
                  <a:pt x="2284575" y="45391"/>
                  <a:pt x="2315910" y="12632"/>
                </a:cubicBezTo>
                <a:cubicBezTo>
                  <a:pt x="2347245" y="-20127"/>
                  <a:pt x="2427005" y="21178"/>
                  <a:pt x="2427005" y="21178"/>
                </a:cubicBezTo>
                <a:cubicBezTo>
                  <a:pt x="2448370" y="22602"/>
                  <a:pt x="2446233" y="21890"/>
                  <a:pt x="2444097" y="2117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witterblitz 4">
            <a:extLst>
              <a:ext uri="{FF2B5EF4-FFF2-40B4-BE49-F238E27FC236}">
                <a16:creationId xmlns:a16="http://schemas.microsoft.com/office/drawing/2014/main" id="{8106B985-0B92-3E06-A85D-5055B0F49212}"/>
              </a:ext>
            </a:extLst>
          </p:cNvPr>
          <p:cNvSpPr/>
          <p:nvPr/>
        </p:nvSpPr>
        <p:spPr>
          <a:xfrm>
            <a:off x="9171145" y="3127031"/>
            <a:ext cx="419100" cy="57395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 descr="Bus mit einfarbiger Füllung">
            <a:extLst>
              <a:ext uri="{FF2B5EF4-FFF2-40B4-BE49-F238E27FC236}">
                <a16:creationId xmlns:a16="http://schemas.microsoft.com/office/drawing/2014/main" id="{FBD7335C-D741-483A-5AD9-EF7E00D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77247">
            <a:off x="2848431" y="477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3420EB-58DE-23AF-66F6-96A7E6A91AE3}"/>
              </a:ext>
            </a:extLst>
          </p:cNvPr>
          <p:cNvCxnSpPr>
            <a:stCxn id="2" idx="6"/>
          </p:cNvCxnSpPr>
          <p:nvPr/>
        </p:nvCxnSpPr>
        <p:spPr>
          <a:xfrm flipV="1">
            <a:off x="4220264" y="1683904"/>
            <a:ext cx="16689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C7CD1D-39EC-82D4-C108-44152F42BB8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8" cy="68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A6DCED4-D081-BE81-E5B7-A6A6E65728B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92748" cy="1280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98E1A5E-B231-ADBF-705D-BD4EB4C2E1F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6" cy="1941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D248564-16DC-0A02-F6EA-6FF77B47B8A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88789" cy="3335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8686EF6-5C5D-B4A8-C89A-0C10801E5F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0667" cy="3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BC915B1-13F6-31A6-8A09-306EA059FF3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592749" cy="1239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51B27B2-9B27-AF80-C433-7F19DF0BA2C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7748" cy="1997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6819A0E-CE73-63B7-BEA4-8DAFFF40F78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14563" cy="2688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0AE8890-4351-3BE3-C824-305052E03C4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2363206"/>
            <a:ext cx="1582627" cy="1261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BB06F34-5F36-B1C5-9E4F-91442511F55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3608114"/>
            <a:ext cx="1573609" cy="17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3BA09DD-3F4B-DA47-79E8-9E7911BB9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20261" y="3625133"/>
            <a:ext cx="1582627" cy="690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E1FB29B-011A-CDF9-24C1-78BBE621185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220260" y="3568984"/>
            <a:ext cx="1649810" cy="703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CC75851-697E-CFF1-1BB1-3FF899B78AC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3609499"/>
            <a:ext cx="1582629" cy="1309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B04DF07-67C0-8B96-8565-052BBC408BA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919284"/>
            <a:ext cx="16223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6600655-CB0E-47D6-4D35-1970EECDB32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315862"/>
            <a:ext cx="1562426" cy="603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FE97967-6ED6-3515-A314-483D2958CBF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667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ECC7627-0C0E-E647-5419-066E536AA89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11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365AA09-C881-5503-E296-1DEC2FC22E6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9" y="1686156"/>
            <a:ext cx="1986771" cy="962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3857795-2C95-09B3-DF56-2E598B7E5D0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7" y="2323228"/>
            <a:ext cx="1986773" cy="325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2F1229A-E12D-F62A-10B6-C11B3B6A70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40207" y="2649105"/>
            <a:ext cx="2085473" cy="1634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9C1F3E-5968-E617-4E3E-B395D23F8BA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72147" y="3296181"/>
            <a:ext cx="2053532" cy="9682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677E6A2D-2D91-E24A-EDCF-57955744EBF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20004" y="3296181"/>
            <a:ext cx="2105675" cy="1571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38625B6-B4C3-7A94-45E0-CEB7B9EBEA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382949" y="3295134"/>
            <a:ext cx="1942730" cy="1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12B38DE-CCC3-7A22-B75C-2F885DEB461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382949" y="2779600"/>
            <a:ext cx="1942729" cy="1163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FAFA2EB-3AAD-5C27-DF4E-AFED3FA5430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72145" y="3943257"/>
            <a:ext cx="2053533" cy="924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04F4AB9-3A26-F133-C0C8-ED020BE8B99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82947" y="2649105"/>
            <a:ext cx="1942733" cy="107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B14592F-20DB-663B-731B-3A47257D37CD}"/>
              </a:ext>
            </a:extLst>
          </p:cNvPr>
          <p:cNvSpPr/>
          <p:nvPr/>
        </p:nvSpPr>
        <p:spPr>
          <a:xfrm>
            <a:off x="5056902" y="1003300"/>
            <a:ext cx="2474198" cy="463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</p:spTree>
    <p:extLst>
      <p:ext uri="{BB962C8B-B14F-4D97-AF65-F5344CB8AC3E}">
        <p14:creationId xmlns:p14="http://schemas.microsoft.com/office/powerpoint/2010/main" val="375069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CA2EDC-3471-8AF4-4691-B741DE839258}"/>
              </a:ext>
            </a:extLst>
          </p:cNvPr>
          <p:cNvSpPr/>
          <p:nvPr/>
        </p:nvSpPr>
        <p:spPr>
          <a:xfrm>
            <a:off x="5997556" y="1942234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F801784-440D-58E7-0D0C-08EE76E53515}"/>
              </a:ext>
            </a:extLst>
          </p:cNvPr>
          <p:cNvSpPr/>
          <p:nvPr/>
        </p:nvSpPr>
        <p:spPr>
          <a:xfrm>
            <a:off x="5997556" y="2671436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0E20F0-32FC-481A-75C2-B1903452B139}"/>
              </a:ext>
            </a:extLst>
          </p:cNvPr>
          <p:cNvSpPr/>
          <p:nvPr/>
        </p:nvSpPr>
        <p:spPr>
          <a:xfrm>
            <a:off x="5997556" y="3406472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8D5175-6CC3-0260-A623-0BC494621EB0}"/>
              </a:ext>
            </a:extLst>
          </p:cNvPr>
          <p:cNvSpPr/>
          <p:nvPr/>
        </p:nvSpPr>
        <p:spPr>
          <a:xfrm>
            <a:off x="5997556" y="4138779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DD0123-656F-4D43-09F6-0AEDA0D2814A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4220264" y="1683905"/>
            <a:ext cx="1777292" cy="47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BDD493-FB33-BE4E-A74D-DB4B1133313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4220264" y="1683905"/>
            <a:ext cx="1777292" cy="12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EA0176-CE0F-B60F-303C-E02EAFD78364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220264" y="1683905"/>
            <a:ext cx="1777292" cy="1941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D64FCE-54C7-6164-19F4-D0C1A018D30D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4220264" y="1683905"/>
            <a:ext cx="1777292" cy="267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3FF4FC2-B027-4459-BFCD-7208C25E462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434877" y="2649105"/>
            <a:ext cx="1890803" cy="240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F24C14F-12D1-FE56-653D-81C6E3F36BC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434877" y="2890097"/>
            <a:ext cx="1890802" cy="406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A7DA47A-9BB0-C699-9050-0D480EA03592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6434877" y="2890097"/>
            <a:ext cx="1890801" cy="1053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/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/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/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/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/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/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/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F623A5FE-6F02-1C3B-8481-9D6D2ED6DDD1}"/>
              </a:ext>
            </a:extLst>
          </p:cNvPr>
          <p:cNvSpPr/>
          <p:nvPr/>
        </p:nvSpPr>
        <p:spPr>
          <a:xfrm>
            <a:off x="4019195" y="1352195"/>
            <a:ext cx="4153609" cy="4153609"/>
          </a:xfrm>
          <a:prstGeom prst="ellipse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410121C-254F-7BFD-6287-34E34391870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89351" y="1019331"/>
            <a:ext cx="3029844" cy="240966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8882CFB-5267-C923-4D61-F49762296D3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214203" y="3429000"/>
            <a:ext cx="2804992" cy="255207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/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/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/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4773815-CC09-43FB-2EAD-0B016A42DC6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172804" y="3429000"/>
            <a:ext cx="248520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/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/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46E1DB3-A4BD-3865-1CCF-E042C6EEBCF4}"/>
              </a:ext>
            </a:extLst>
          </p:cNvPr>
          <p:cNvSpPr txBox="1"/>
          <p:nvPr/>
        </p:nvSpPr>
        <p:spPr>
          <a:xfrm>
            <a:off x="5373280" y="1771654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1. Schritt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1F8521-15FB-06BE-762F-6C1FA2045228}"/>
              </a:ext>
            </a:extLst>
          </p:cNvPr>
          <p:cNvSpPr txBox="1"/>
          <p:nvPr/>
        </p:nvSpPr>
        <p:spPr>
          <a:xfrm>
            <a:off x="5356821" y="3644800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231967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65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Palatino Linotype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Verkehrsbetriebe Karlsruhe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Knopf, Sebastian</dc:creator>
  <cp:lastModifiedBy>Sebastian Knopf</cp:lastModifiedBy>
  <cp:revision>5</cp:revision>
  <dcterms:created xsi:type="dcterms:W3CDTF">2022-11-21T14:19:44Z</dcterms:created>
  <dcterms:modified xsi:type="dcterms:W3CDTF">2022-12-17T13:45:28Z</dcterms:modified>
</cp:coreProperties>
</file>