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sldIdLst>
    <p:sldId id="256" r:id="rId2"/>
  </p:sldIdLst>
  <p:sldSz cx="21383625" cy="30240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7" userDrawn="1">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DED00-3D21-4E8B-B427-8474E31B8D81}" v="4" dt="2023-02-23T13:37:59.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02"/>
    <p:restoredTop sz="96327"/>
  </p:normalViewPr>
  <p:slideViewPr>
    <p:cSldViewPr snapToGrid="0" snapToObjects="1" showGuides="1">
      <p:cViewPr>
        <p:scale>
          <a:sx n="50" d="100"/>
          <a:sy n="50" d="100"/>
        </p:scale>
        <p:origin x="48" y="36"/>
      </p:cViewPr>
      <p:guideLst>
        <p:guide orient="horz" pos="9557"/>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Knopf" userId="aeec904eeb5479b8" providerId="LiveId" clId="{A7CFD463-6C28-4342-A300-B22CC37CF9B3}"/>
    <pc:docChg chg="undo custSel modSld">
      <pc:chgData name="Sebastian Knopf" userId="aeec904eeb5479b8" providerId="LiveId" clId="{A7CFD463-6C28-4342-A300-B22CC37CF9B3}" dt="2022-06-13T15:53:51.706" v="7972" actId="255"/>
      <pc:docMkLst>
        <pc:docMk/>
      </pc:docMkLst>
      <pc:sldChg chg="modSp mod">
        <pc:chgData name="Sebastian Knopf" userId="aeec904eeb5479b8" providerId="LiveId" clId="{A7CFD463-6C28-4342-A300-B22CC37CF9B3}" dt="2022-06-13T15:53:51.706" v="7972" actId="255"/>
        <pc:sldMkLst>
          <pc:docMk/>
          <pc:sldMk cId="4097071833" sldId="256"/>
        </pc:sldMkLst>
        <pc:spChg chg="mod">
          <ac:chgData name="Sebastian Knopf" userId="aeec904eeb5479b8" providerId="LiveId" clId="{A7CFD463-6C28-4342-A300-B22CC37CF9B3}" dt="2022-06-13T13:51:39.063" v="63" actId="20577"/>
          <ac:spMkLst>
            <pc:docMk/>
            <pc:sldMk cId="4097071833" sldId="256"/>
            <ac:spMk id="2" creationId="{C8E66507-77A2-4436-A568-1DA29C6D8B5E}"/>
          </ac:spMkLst>
        </pc:spChg>
        <pc:spChg chg="mod">
          <ac:chgData name="Sebastian Knopf" userId="aeec904eeb5479b8" providerId="LiveId" clId="{A7CFD463-6C28-4342-A300-B22CC37CF9B3}" dt="2022-06-13T15:53:51.706" v="7972" actId="255"/>
          <ac:spMkLst>
            <pc:docMk/>
            <pc:sldMk cId="4097071833" sldId="256"/>
            <ac:spMk id="3" creationId="{018C2E0A-DE97-B84F-8103-7C4C29761A4C}"/>
          </ac:spMkLst>
        </pc:spChg>
        <pc:spChg chg="mod">
          <ac:chgData name="Sebastian Knopf" userId="aeec904eeb5479b8" providerId="LiveId" clId="{A7CFD463-6C28-4342-A300-B22CC37CF9B3}" dt="2022-06-13T13:52:49.849" v="323" actId="20577"/>
          <ac:spMkLst>
            <pc:docMk/>
            <pc:sldMk cId="4097071833" sldId="256"/>
            <ac:spMk id="4" creationId="{9DEB4BD2-22E4-4645-A080-0CC06980A00F}"/>
          </ac:spMkLst>
        </pc:spChg>
        <pc:spChg chg="mod">
          <ac:chgData name="Sebastian Knopf" userId="aeec904eeb5479b8" providerId="LiveId" clId="{A7CFD463-6C28-4342-A300-B22CC37CF9B3}" dt="2022-06-13T13:52:07.472" v="185" actId="20577"/>
          <ac:spMkLst>
            <pc:docMk/>
            <pc:sldMk cId="4097071833" sldId="256"/>
            <ac:spMk id="10" creationId="{D52D18D8-5C55-4F24-BC09-4C18BA3E1C19}"/>
          </ac:spMkLst>
        </pc:spChg>
        <pc:spChg chg="mod">
          <ac:chgData name="Sebastian Knopf" userId="aeec904eeb5479b8" providerId="LiveId" clId="{A7CFD463-6C28-4342-A300-B22CC37CF9B3}" dt="2022-06-13T13:53:14.016" v="411" actId="20577"/>
          <ac:spMkLst>
            <pc:docMk/>
            <pc:sldMk cId="4097071833" sldId="256"/>
            <ac:spMk id="12" creationId="{DE61771B-D921-4886-96CE-D5453B6BA174}"/>
          </ac:spMkLst>
        </pc:spChg>
        <pc:picChg chg="mod modCrop">
          <ac:chgData name="Sebastian Knopf" userId="aeec904eeb5479b8" providerId="LiveId" clId="{A7CFD463-6C28-4342-A300-B22CC37CF9B3}" dt="2022-06-13T13:51:21.272" v="9" actId="18131"/>
          <ac:picMkLst>
            <pc:docMk/>
            <pc:sldMk cId="4097071833" sldId="256"/>
            <ac:picMk id="9" creationId="{B8CD372E-46E1-4BFB-9ECD-2481B0F80EB0}"/>
          </ac:picMkLst>
        </pc:picChg>
        <pc:picChg chg="mod">
          <ac:chgData name="Sebastian Knopf" userId="aeec904eeb5479b8" providerId="LiveId" clId="{A7CFD463-6C28-4342-A300-B22CC37CF9B3}" dt="2022-06-13T13:50:46.542" v="4" actId="14826"/>
          <ac:picMkLst>
            <pc:docMk/>
            <pc:sldMk cId="4097071833" sldId="256"/>
            <ac:picMk id="11" creationId="{622FE9DD-7306-403D-BED0-608C014EB5DE}"/>
          </ac:picMkLst>
        </pc:picChg>
        <pc:picChg chg="mod modCrop">
          <ac:chgData name="Sebastian Knopf" userId="aeec904eeb5479b8" providerId="LiveId" clId="{A7CFD463-6C28-4342-A300-B22CC37CF9B3}" dt="2022-06-13T13:50:26.505" v="3" actId="18131"/>
          <ac:picMkLst>
            <pc:docMk/>
            <pc:sldMk cId="4097071833" sldId="256"/>
            <ac:picMk id="13" creationId="{A2BF62B2-62C9-421D-BF14-11D732B7311A}"/>
          </ac:picMkLst>
        </pc:picChg>
      </pc:sldChg>
    </pc:docChg>
  </pc:docChgLst>
  <pc:docChgLst>
    <pc:chgData name="Sebastian Knopf" userId="aeec904eeb5479b8" providerId="LiveId" clId="{16FF479F-6B71-49D3-A489-A4CECE974EF9}"/>
    <pc:docChg chg="modSld">
      <pc:chgData name="Sebastian Knopf" userId="aeec904eeb5479b8" providerId="LiveId" clId="{16FF479F-6B71-49D3-A489-A4CECE974EF9}" dt="2023-02-17T21:48:01.632" v="146" actId="20577"/>
      <pc:docMkLst>
        <pc:docMk/>
      </pc:docMkLst>
      <pc:sldChg chg="modSp mod">
        <pc:chgData name="Sebastian Knopf" userId="aeec904eeb5479b8" providerId="LiveId" clId="{16FF479F-6B71-49D3-A489-A4CECE974EF9}" dt="2023-02-17T21:48:01.632" v="146" actId="20577"/>
        <pc:sldMkLst>
          <pc:docMk/>
          <pc:sldMk cId="4097071833" sldId="256"/>
        </pc:sldMkLst>
        <pc:spChg chg="mod">
          <ac:chgData name="Sebastian Knopf" userId="aeec904eeb5479b8" providerId="LiveId" clId="{16FF479F-6B71-49D3-A489-A4CECE974EF9}" dt="2023-02-17T21:48:01.632" v="146" actId="20577"/>
          <ac:spMkLst>
            <pc:docMk/>
            <pc:sldMk cId="4097071833" sldId="256"/>
            <ac:spMk id="4" creationId="{9DEB4BD2-22E4-4645-A080-0CC06980A00F}"/>
          </ac:spMkLst>
        </pc:spChg>
      </pc:sldChg>
    </pc:docChg>
  </pc:docChgLst>
  <pc:docChgLst>
    <pc:chgData name="Sebastian Knopf" userId="aeec904eeb5479b8" providerId="LiveId" clId="{D9347A7A-539C-40D9-B4E4-E4DCBE4F7A9B}"/>
    <pc:docChg chg="modSld">
      <pc:chgData name="Sebastian Knopf" userId="aeec904eeb5479b8" providerId="LiveId" clId="{D9347A7A-539C-40D9-B4E4-E4DCBE4F7A9B}" dt="2022-01-21T14:46:11.445" v="259" actId="20577"/>
      <pc:docMkLst>
        <pc:docMk/>
      </pc:docMkLst>
      <pc:sldChg chg="addSp modSp mod">
        <pc:chgData name="Sebastian Knopf" userId="aeec904eeb5479b8" providerId="LiveId" clId="{D9347A7A-539C-40D9-B4E4-E4DCBE4F7A9B}" dt="2022-01-21T14:46:11.445" v="259" actId="20577"/>
        <pc:sldMkLst>
          <pc:docMk/>
          <pc:sldMk cId="4097071833" sldId="256"/>
        </pc:sldMkLst>
        <pc:spChg chg="add mod">
          <ac:chgData name="Sebastian Knopf" userId="aeec904eeb5479b8" providerId="LiveId" clId="{D9347A7A-539C-40D9-B4E4-E4DCBE4F7A9B}" dt="2022-01-21T14:35:06.014" v="42" actId="113"/>
          <ac:spMkLst>
            <pc:docMk/>
            <pc:sldMk cId="4097071833" sldId="256"/>
            <ac:spMk id="2" creationId="{C8E66507-77A2-4436-A568-1DA29C6D8B5E}"/>
          </ac:spMkLst>
        </pc:spChg>
        <pc:spChg chg="mod">
          <ac:chgData name="Sebastian Knopf" userId="aeec904eeb5479b8" providerId="LiveId" clId="{D9347A7A-539C-40D9-B4E4-E4DCBE4F7A9B}" dt="2022-01-21T14:46:11.445" v="259" actId="20577"/>
          <ac:spMkLst>
            <pc:docMk/>
            <pc:sldMk cId="4097071833" sldId="256"/>
            <ac:spMk id="3" creationId="{018C2E0A-DE97-B84F-8103-7C4C29761A4C}"/>
          </ac:spMkLst>
        </pc:spChg>
        <pc:spChg chg="add mod">
          <ac:chgData name="Sebastian Knopf" userId="aeec904eeb5479b8" providerId="LiveId" clId="{D9347A7A-539C-40D9-B4E4-E4DCBE4F7A9B}" dt="2022-01-21T14:35:31.068" v="100" actId="20577"/>
          <ac:spMkLst>
            <pc:docMk/>
            <pc:sldMk cId="4097071833" sldId="256"/>
            <ac:spMk id="10" creationId="{D52D18D8-5C55-4F24-BC09-4C18BA3E1C19}"/>
          </ac:spMkLst>
        </pc:spChg>
        <pc:spChg chg="add mod">
          <ac:chgData name="Sebastian Knopf" userId="aeec904eeb5479b8" providerId="LiveId" clId="{D9347A7A-539C-40D9-B4E4-E4DCBE4F7A9B}" dt="2022-01-21T14:45:08.015" v="244" actId="20577"/>
          <ac:spMkLst>
            <pc:docMk/>
            <pc:sldMk cId="4097071833" sldId="256"/>
            <ac:spMk id="12" creationId="{DE61771B-D921-4886-96CE-D5453B6BA174}"/>
          </ac:spMkLst>
        </pc:spChg>
        <pc:picChg chg="mod">
          <ac:chgData name="Sebastian Knopf" userId="aeec904eeb5479b8" providerId="LiveId" clId="{D9347A7A-539C-40D9-B4E4-E4DCBE4F7A9B}" dt="2022-01-21T14:34:53.770" v="15" actId="14100"/>
          <ac:picMkLst>
            <pc:docMk/>
            <pc:sldMk cId="4097071833" sldId="256"/>
            <ac:picMk id="9" creationId="{B8CD372E-46E1-4BFB-9ECD-2481B0F80EB0}"/>
          </ac:picMkLst>
        </pc:picChg>
        <pc:picChg chg="mod">
          <ac:chgData name="Sebastian Knopf" userId="aeec904eeb5479b8" providerId="LiveId" clId="{D9347A7A-539C-40D9-B4E4-E4DCBE4F7A9B}" dt="2022-01-21T14:34:49.858" v="14" actId="14100"/>
          <ac:picMkLst>
            <pc:docMk/>
            <pc:sldMk cId="4097071833" sldId="256"/>
            <ac:picMk id="11" creationId="{622FE9DD-7306-403D-BED0-608C014EB5DE}"/>
          </ac:picMkLst>
        </pc:picChg>
        <pc:picChg chg="mod">
          <ac:chgData name="Sebastian Knopf" userId="aeec904eeb5479b8" providerId="LiveId" clId="{D9347A7A-539C-40D9-B4E4-E4DCBE4F7A9B}" dt="2022-01-21T14:34:28.522" v="0" actId="14100"/>
          <ac:picMkLst>
            <pc:docMk/>
            <pc:sldMk cId="4097071833" sldId="256"/>
            <ac:picMk id="13" creationId="{A2BF62B2-62C9-421D-BF14-11D732B7311A}"/>
          </ac:picMkLst>
        </pc:picChg>
      </pc:sldChg>
    </pc:docChg>
  </pc:docChgLst>
  <pc:docChgLst>
    <pc:chgData name="Sebastian Knopf" userId="aeec904eeb5479b8" providerId="LiveId" clId="{145DED00-3D21-4E8B-B427-8474E31B8D81}"/>
    <pc:docChg chg="undo custSel modSld">
      <pc:chgData name="Sebastian Knopf" userId="aeec904eeb5479b8" providerId="LiveId" clId="{145DED00-3D21-4E8B-B427-8474E31B8D81}" dt="2023-02-23T13:38:59.098" v="6568" actId="20577"/>
      <pc:docMkLst>
        <pc:docMk/>
      </pc:docMkLst>
      <pc:sldChg chg="addSp delSp modSp mod">
        <pc:chgData name="Sebastian Knopf" userId="aeec904eeb5479b8" providerId="LiveId" clId="{145DED00-3D21-4E8B-B427-8474E31B8D81}" dt="2023-02-23T13:38:59.098" v="6568" actId="20577"/>
        <pc:sldMkLst>
          <pc:docMk/>
          <pc:sldMk cId="4097071833" sldId="256"/>
        </pc:sldMkLst>
        <pc:spChg chg="mod">
          <ac:chgData name="Sebastian Knopf" userId="aeec904eeb5479b8" providerId="LiveId" clId="{145DED00-3D21-4E8B-B427-8474E31B8D81}" dt="2023-02-23T13:38:59.098" v="6568" actId="20577"/>
          <ac:spMkLst>
            <pc:docMk/>
            <pc:sldMk cId="4097071833" sldId="256"/>
            <ac:spMk id="2" creationId="{C8E66507-77A2-4436-A568-1DA29C6D8B5E}"/>
          </ac:spMkLst>
        </pc:spChg>
        <pc:spChg chg="mod">
          <ac:chgData name="Sebastian Knopf" userId="aeec904eeb5479b8" providerId="LiveId" clId="{145DED00-3D21-4E8B-B427-8474E31B8D81}" dt="2023-02-23T13:35:02.832" v="6442" actId="207"/>
          <ac:spMkLst>
            <pc:docMk/>
            <pc:sldMk cId="4097071833" sldId="256"/>
            <ac:spMk id="3" creationId="{018C2E0A-DE97-B84F-8103-7C4C29761A4C}"/>
          </ac:spMkLst>
        </pc:spChg>
        <pc:spChg chg="mod">
          <ac:chgData name="Sebastian Knopf" userId="aeec904eeb5479b8" providerId="LiveId" clId="{145DED00-3D21-4E8B-B427-8474E31B8D81}" dt="2023-02-23T13:35:08.868" v="6443" actId="207"/>
          <ac:spMkLst>
            <pc:docMk/>
            <pc:sldMk cId="4097071833" sldId="256"/>
            <ac:spMk id="7" creationId="{F9EE7780-7165-5A44-AA3B-B74882F24E44}"/>
          </ac:spMkLst>
        </pc:spChg>
        <pc:spChg chg="mod">
          <ac:chgData name="Sebastian Knopf" userId="aeec904eeb5479b8" providerId="LiveId" clId="{145DED00-3D21-4E8B-B427-8474E31B8D81}" dt="2023-02-23T13:37:10.444" v="6508" actId="20577"/>
          <ac:spMkLst>
            <pc:docMk/>
            <pc:sldMk cId="4097071833" sldId="256"/>
            <ac:spMk id="10" creationId="{D52D18D8-5C55-4F24-BC09-4C18BA3E1C19}"/>
          </ac:spMkLst>
        </pc:spChg>
        <pc:spChg chg="mod">
          <ac:chgData name="Sebastian Knopf" userId="aeec904eeb5479b8" providerId="LiveId" clId="{145DED00-3D21-4E8B-B427-8474E31B8D81}" dt="2023-02-23T12:55:20.567" v="61" actId="20577"/>
          <ac:spMkLst>
            <pc:docMk/>
            <pc:sldMk cId="4097071833" sldId="256"/>
            <ac:spMk id="12" creationId="{DE61771B-D921-4886-96CE-D5453B6BA174}"/>
          </ac:spMkLst>
        </pc:spChg>
        <pc:spChg chg="add del mod">
          <ac:chgData name="Sebastian Knopf" userId="aeec904eeb5479b8" providerId="LiveId" clId="{145DED00-3D21-4E8B-B427-8474E31B8D81}" dt="2023-02-23T13:35:16.566" v="6444" actId="931"/>
          <ac:spMkLst>
            <pc:docMk/>
            <pc:sldMk cId="4097071833" sldId="256"/>
            <ac:spMk id="14" creationId="{50B1094C-13B9-32E5-C765-D01296D64303}"/>
          </ac:spMkLst>
        </pc:spChg>
        <pc:spChg chg="add del mod">
          <ac:chgData name="Sebastian Knopf" userId="aeec904eeb5479b8" providerId="LiveId" clId="{145DED00-3D21-4E8B-B427-8474E31B8D81}" dt="2023-02-23T12:54:45.614" v="17" actId="931"/>
          <ac:spMkLst>
            <pc:docMk/>
            <pc:sldMk cId="4097071833" sldId="256"/>
            <ac:spMk id="16" creationId="{D86051FB-9BEA-DE9B-E4F8-1C7EFAEBE176}"/>
          </ac:spMkLst>
        </pc:spChg>
        <pc:spChg chg="add del mod">
          <ac:chgData name="Sebastian Knopf" userId="aeec904eeb5479b8" providerId="LiveId" clId="{145DED00-3D21-4E8B-B427-8474E31B8D81}" dt="2023-02-23T13:37:59.624" v="6509" actId="931"/>
          <ac:spMkLst>
            <pc:docMk/>
            <pc:sldMk cId="4097071833" sldId="256"/>
            <ac:spMk id="20" creationId="{D5154E0C-527F-8B96-0875-F1FDB14A323A}"/>
          </ac:spMkLst>
        </pc:spChg>
        <pc:spChg chg="add del mod">
          <ac:chgData name="Sebastian Knopf" userId="aeec904eeb5479b8" providerId="LiveId" clId="{145DED00-3D21-4E8B-B427-8474E31B8D81}" dt="2023-02-23T13:36:35.341" v="6447" actId="478"/>
          <ac:spMkLst>
            <pc:docMk/>
            <pc:sldMk cId="4097071833" sldId="256"/>
            <ac:spMk id="24" creationId="{A9C406A1-12CE-12EA-9929-2A97712B92EB}"/>
          </ac:spMkLst>
        </pc:spChg>
        <pc:spChg chg="add del mod">
          <ac:chgData name="Sebastian Knopf" userId="aeec904eeb5479b8" providerId="LiveId" clId="{145DED00-3D21-4E8B-B427-8474E31B8D81}" dt="2023-02-23T13:36:43.096" v="6449" actId="931"/>
          <ac:spMkLst>
            <pc:docMk/>
            <pc:sldMk cId="4097071833" sldId="256"/>
            <ac:spMk id="26" creationId="{5A43C1BA-5C27-07FE-D711-3DE101397D97}"/>
          </ac:spMkLst>
        </pc:spChg>
        <pc:picChg chg="add del mod">
          <ac:chgData name="Sebastian Knopf" userId="aeec904eeb5479b8" providerId="LiveId" clId="{145DED00-3D21-4E8B-B427-8474E31B8D81}" dt="2023-02-23T12:55:24.325" v="62" actId="478"/>
          <ac:picMkLst>
            <pc:docMk/>
            <pc:sldMk cId="4097071833" sldId="256"/>
            <ac:picMk id="6" creationId="{48FE87CF-7D79-0974-25A6-E92B5AF63F09}"/>
          </ac:picMkLst>
        </pc:picChg>
        <pc:picChg chg="del">
          <ac:chgData name="Sebastian Knopf" userId="aeec904eeb5479b8" providerId="LiveId" clId="{145DED00-3D21-4E8B-B427-8474E31B8D81}" dt="2023-02-23T11:59:33.205" v="2" actId="478"/>
          <ac:picMkLst>
            <pc:docMk/>
            <pc:sldMk cId="4097071833" sldId="256"/>
            <ac:picMk id="9" creationId="{B8CD372E-46E1-4BFB-9ECD-2481B0F80EB0}"/>
          </ac:picMkLst>
        </pc:picChg>
        <pc:picChg chg="del">
          <ac:chgData name="Sebastian Knopf" userId="aeec904eeb5479b8" providerId="LiveId" clId="{145DED00-3D21-4E8B-B427-8474E31B8D81}" dt="2023-02-23T11:59:29.952" v="1" actId="478"/>
          <ac:picMkLst>
            <pc:docMk/>
            <pc:sldMk cId="4097071833" sldId="256"/>
            <ac:picMk id="11" creationId="{622FE9DD-7306-403D-BED0-608C014EB5DE}"/>
          </ac:picMkLst>
        </pc:picChg>
        <pc:picChg chg="del mod">
          <ac:chgData name="Sebastian Knopf" userId="aeec904eeb5479b8" providerId="LiveId" clId="{145DED00-3D21-4E8B-B427-8474E31B8D81}" dt="2023-02-23T12:54:49.983" v="18" actId="478"/>
          <ac:picMkLst>
            <pc:docMk/>
            <pc:sldMk cId="4097071833" sldId="256"/>
            <ac:picMk id="13" creationId="{A2BF62B2-62C9-421D-BF14-11D732B7311A}"/>
          </ac:picMkLst>
        </pc:picChg>
        <pc:picChg chg="add del mod modCrop">
          <ac:chgData name="Sebastian Knopf" userId="aeec904eeb5479b8" providerId="LiveId" clId="{145DED00-3D21-4E8B-B427-8474E31B8D81}" dt="2023-02-23T13:36:35.341" v="6447" actId="478"/>
          <ac:picMkLst>
            <pc:docMk/>
            <pc:sldMk cId="4097071833" sldId="256"/>
            <ac:picMk id="18" creationId="{25E4D4A5-053F-BB80-F6A3-733102E863F5}"/>
          </ac:picMkLst>
        </pc:picChg>
        <pc:picChg chg="add del mod modCrop">
          <ac:chgData name="Sebastian Knopf" userId="aeec904eeb5479b8" providerId="LiveId" clId="{145DED00-3D21-4E8B-B427-8474E31B8D81}" dt="2023-02-23T13:36:37.836" v="6448" actId="478"/>
          <ac:picMkLst>
            <pc:docMk/>
            <pc:sldMk cId="4097071833" sldId="256"/>
            <ac:picMk id="22" creationId="{A78A5CA3-363D-7669-49CF-BB72F1D90BC9}"/>
          </ac:picMkLst>
        </pc:picChg>
        <pc:picChg chg="add mod modCrop">
          <ac:chgData name="Sebastian Knopf" userId="aeec904eeb5479b8" providerId="LiveId" clId="{145DED00-3D21-4E8B-B427-8474E31B8D81}" dt="2023-02-23T13:36:51.316" v="6450" actId="732"/>
          <ac:picMkLst>
            <pc:docMk/>
            <pc:sldMk cId="4097071833" sldId="256"/>
            <ac:picMk id="28" creationId="{71C02301-9248-BEC8-6154-DF6B86747616}"/>
          </ac:picMkLst>
        </pc:picChg>
        <pc:picChg chg="add mod modCrop">
          <ac:chgData name="Sebastian Knopf" userId="aeec904eeb5479b8" providerId="LiveId" clId="{145DED00-3D21-4E8B-B427-8474E31B8D81}" dt="2023-02-23T13:38:10.402" v="6511" actId="732"/>
          <ac:picMkLst>
            <pc:docMk/>
            <pc:sldMk cId="4097071833" sldId="256"/>
            <ac:picMk id="30" creationId="{B269DCF6-4638-724B-764C-53280AD44CCE}"/>
          </ac:picMkLst>
        </pc:picChg>
      </pc:sldChg>
    </pc:docChg>
  </pc:docChgLst>
  <pc:docChgLst>
    <pc:chgData name="Sebastian Knopf" userId="aeec904eeb5479b8" providerId="LiveId" clId="{E099380D-ACE1-4140-ACDD-D7DE49F0DD31}"/>
    <pc:docChg chg="undo custSel delSld modSld modMainMaster">
      <pc:chgData name="Sebastian Knopf" userId="aeec904eeb5479b8" providerId="LiveId" clId="{E099380D-ACE1-4140-ACDD-D7DE49F0DD31}" dt="2022-01-10T10:04:32.917" v="8267" actId="20577"/>
      <pc:docMkLst>
        <pc:docMk/>
      </pc:docMkLst>
      <pc:sldChg chg="addSp delSp modSp mod">
        <pc:chgData name="Sebastian Knopf" userId="aeec904eeb5479b8" providerId="LiveId" clId="{E099380D-ACE1-4140-ACDD-D7DE49F0DD31}" dt="2022-01-10T10:04:32.917" v="8267" actId="20577"/>
        <pc:sldMkLst>
          <pc:docMk/>
          <pc:sldMk cId="4097071833" sldId="256"/>
        </pc:sldMkLst>
        <pc:spChg chg="del">
          <ac:chgData name="Sebastian Knopf" userId="aeec904eeb5479b8" providerId="LiveId" clId="{E099380D-ACE1-4140-ACDD-D7DE49F0DD31}" dt="2022-01-10T09:50:13.084" v="7817" actId="931"/>
          <ac:spMkLst>
            <pc:docMk/>
            <pc:sldMk cId="4097071833" sldId="256"/>
            <ac:spMk id="2" creationId="{07206BD1-58F0-2B48-BCA7-248A19CDB724}"/>
          </ac:spMkLst>
        </pc:spChg>
        <pc:spChg chg="mod ord">
          <ac:chgData name="Sebastian Knopf" userId="aeec904eeb5479b8" providerId="LiveId" clId="{E099380D-ACE1-4140-ACDD-D7DE49F0DD31}" dt="2022-01-10T10:04:32.917" v="8267" actId="20577"/>
          <ac:spMkLst>
            <pc:docMk/>
            <pc:sldMk cId="4097071833" sldId="256"/>
            <ac:spMk id="3" creationId="{018C2E0A-DE97-B84F-8103-7C4C29761A4C}"/>
          </ac:spMkLst>
        </pc:spChg>
        <pc:spChg chg="mod">
          <ac:chgData name="Sebastian Knopf" userId="aeec904eeb5479b8" providerId="LiveId" clId="{E099380D-ACE1-4140-ACDD-D7DE49F0DD31}" dt="2022-01-10T07:06:55.407" v="417" actId="20577"/>
          <ac:spMkLst>
            <pc:docMk/>
            <pc:sldMk cId="4097071833" sldId="256"/>
            <ac:spMk id="4" creationId="{9DEB4BD2-22E4-4645-A080-0CC06980A00F}"/>
          </ac:spMkLst>
        </pc:spChg>
        <pc:spChg chg="del">
          <ac:chgData name="Sebastian Knopf" userId="aeec904eeb5479b8" providerId="LiveId" clId="{E099380D-ACE1-4140-ACDD-D7DE49F0DD31}" dt="2022-01-10T09:38:25.391" v="7263" actId="931"/>
          <ac:spMkLst>
            <pc:docMk/>
            <pc:sldMk cId="4097071833" sldId="256"/>
            <ac:spMk id="5" creationId="{B0AA4A9E-41E4-244F-AC86-53E6FD2F68EF}"/>
          </ac:spMkLst>
        </pc:spChg>
        <pc:spChg chg="del">
          <ac:chgData name="Sebastian Knopf" userId="aeec904eeb5479b8" providerId="LiveId" clId="{E099380D-ACE1-4140-ACDD-D7DE49F0DD31}" dt="2022-01-10T09:39:26.392" v="7270" actId="931"/>
          <ac:spMkLst>
            <pc:docMk/>
            <pc:sldMk cId="4097071833" sldId="256"/>
            <ac:spMk id="6" creationId="{CAD48E50-E072-0D46-A23C-BDA8C7B82A46}"/>
          </ac:spMkLst>
        </pc:spChg>
        <pc:spChg chg="mod">
          <ac:chgData name="Sebastian Knopf" userId="aeec904eeb5479b8" providerId="LiveId" clId="{E099380D-ACE1-4140-ACDD-D7DE49F0DD31}" dt="2022-01-10T09:56:03.158" v="8158" actId="1076"/>
          <ac:spMkLst>
            <pc:docMk/>
            <pc:sldMk cId="4097071833" sldId="256"/>
            <ac:spMk id="7" creationId="{F9EE7780-7165-5A44-AA3B-B74882F24E44}"/>
          </ac:spMkLst>
        </pc:spChg>
        <pc:picChg chg="add mod modCrop">
          <ac:chgData name="Sebastian Knopf" userId="aeec904eeb5479b8" providerId="LiveId" clId="{E099380D-ACE1-4140-ACDD-D7DE49F0DD31}" dt="2022-01-10T09:40:38.156" v="7274" actId="18131"/>
          <ac:picMkLst>
            <pc:docMk/>
            <pc:sldMk cId="4097071833" sldId="256"/>
            <ac:picMk id="9" creationId="{B8CD372E-46E1-4BFB-9ECD-2481B0F80EB0}"/>
          </ac:picMkLst>
        </pc:picChg>
        <pc:picChg chg="add mod modCrop">
          <ac:chgData name="Sebastian Knopf" userId="aeec904eeb5479b8" providerId="LiveId" clId="{E099380D-ACE1-4140-ACDD-D7DE49F0DD31}" dt="2022-01-10T09:40:28.139" v="7273" actId="18131"/>
          <ac:picMkLst>
            <pc:docMk/>
            <pc:sldMk cId="4097071833" sldId="256"/>
            <ac:picMk id="11" creationId="{622FE9DD-7306-403D-BED0-608C014EB5DE}"/>
          </ac:picMkLst>
        </pc:picChg>
        <pc:picChg chg="add mod">
          <ac:chgData name="Sebastian Knopf" userId="aeec904eeb5479b8" providerId="LiveId" clId="{E099380D-ACE1-4140-ACDD-D7DE49F0DD31}" dt="2022-01-10T09:50:13.084" v="7817" actId="931"/>
          <ac:picMkLst>
            <pc:docMk/>
            <pc:sldMk cId="4097071833" sldId="256"/>
            <ac:picMk id="13" creationId="{A2BF62B2-62C9-421D-BF14-11D732B7311A}"/>
          </ac:picMkLst>
        </pc:picChg>
      </pc:sldChg>
      <pc:sldChg chg="del">
        <pc:chgData name="Sebastian Knopf" userId="aeec904eeb5479b8" providerId="LiveId" clId="{E099380D-ACE1-4140-ACDD-D7DE49F0DD31}" dt="2022-01-10T06:25:45.727" v="0" actId="2696"/>
        <pc:sldMkLst>
          <pc:docMk/>
          <pc:sldMk cId="2810205146" sldId="257"/>
        </pc:sldMkLst>
      </pc:sldChg>
      <pc:sldMasterChg chg="addSp delSp modSp mod delSldLayout modSldLayout">
        <pc:chgData name="Sebastian Knopf" userId="aeec904eeb5479b8" providerId="LiveId" clId="{E099380D-ACE1-4140-ACDD-D7DE49F0DD31}" dt="2022-01-10T08:52:46.959" v="475" actId="207"/>
        <pc:sldMasterMkLst>
          <pc:docMk/>
          <pc:sldMasterMk cId="1219950408" sldId="2147483663"/>
        </pc:sldMasterMkLst>
        <pc:spChg chg="add mod">
          <ac:chgData name="Sebastian Knopf" userId="aeec904eeb5479b8" providerId="LiveId" clId="{E099380D-ACE1-4140-ACDD-D7DE49F0DD31}" dt="2022-01-10T06:33:46.640" v="207"/>
          <ac:spMkLst>
            <pc:docMk/>
            <pc:sldMasterMk cId="1219950408" sldId="2147483663"/>
            <ac:spMk id="9" creationId="{0C63B4FA-C073-1D44-BD94-A80B4471D604}"/>
          </ac:spMkLst>
        </pc:spChg>
        <pc:grpChg chg="add mod">
          <ac:chgData name="Sebastian Knopf" userId="aeec904eeb5479b8" providerId="LiveId" clId="{E099380D-ACE1-4140-ACDD-D7DE49F0DD31}" dt="2022-01-10T06:34:22.961" v="213" actId="14100"/>
          <ac:grpSpMkLst>
            <pc:docMk/>
            <pc:sldMasterMk cId="1219950408" sldId="2147483663"/>
            <ac:grpSpMk id="7" creationId="{BA18368E-43C7-440F-A48C-37F33A3EC716}"/>
          </ac:grpSpMkLst>
        </pc:grpChg>
        <pc:picChg chg="add del">
          <ac:chgData name="Sebastian Knopf" userId="aeec904eeb5479b8" providerId="LiveId" clId="{E099380D-ACE1-4140-ACDD-D7DE49F0DD31}" dt="2022-01-10T06:33:45.900" v="206" actId="478"/>
          <ac:picMkLst>
            <pc:docMk/>
            <pc:sldMasterMk cId="1219950408" sldId="2147483663"/>
            <ac:picMk id="3" creationId="{9962A357-3075-47D0-A627-6CD5D0807A2A}"/>
          </ac:picMkLst>
        </pc:picChg>
        <pc:picChg chg="add mod modCrop">
          <ac:chgData name="Sebastian Knopf" userId="aeec904eeb5479b8" providerId="LiveId" clId="{E099380D-ACE1-4140-ACDD-D7DE49F0DD31}" dt="2022-01-10T06:34:31.809" v="214" actId="732"/>
          <ac:picMkLst>
            <pc:docMk/>
            <pc:sldMasterMk cId="1219950408" sldId="2147483663"/>
            <ac:picMk id="4" creationId="{34D2C71E-19C7-47E6-BCAE-4F0D111A5661}"/>
          </ac:picMkLst>
        </pc:picChg>
        <pc:picChg chg="del">
          <ac:chgData name="Sebastian Knopf" userId="aeec904eeb5479b8" providerId="LiveId" clId="{E099380D-ACE1-4140-ACDD-D7DE49F0DD31}" dt="2022-01-10T06:32:46.454" v="204" actId="478"/>
          <ac:picMkLst>
            <pc:docMk/>
            <pc:sldMasterMk cId="1219950408" sldId="2147483663"/>
            <ac:picMk id="5" creationId="{F4C9D0E6-8D81-654C-B024-4ED5A364B05A}"/>
          </ac:picMkLst>
        </pc:picChg>
        <pc:picChg chg="add mod">
          <ac:chgData name="Sebastian Knopf" userId="aeec904eeb5479b8" providerId="LiveId" clId="{E099380D-ACE1-4140-ACDD-D7DE49F0DD31}" dt="2022-01-10T06:33:46.640" v="207"/>
          <ac:picMkLst>
            <pc:docMk/>
            <pc:sldMasterMk cId="1219950408" sldId="2147483663"/>
            <ac:picMk id="8" creationId="{D318F462-CCE5-C94F-B170-2AB521F10139}"/>
          </ac:picMkLst>
        </pc:picChg>
        <pc:picChg chg="del">
          <ac:chgData name="Sebastian Knopf" userId="aeec904eeb5479b8" providerId="LiveId" clId="{E099380D-ACE1-4140-ACDD-D7DE49F0DD31}" dt="2022-01-10T06:26:46.446" v="75" actId="478"/>
          <ac:picMkLst>
            <pc:docMk/>
            <pc:sldMasterMk cId="1219950408" sldId="2147483663"/>
            <ac:picMk id="10" creationId="{EE22A98A-B62D-974E-9E44-48CF1EE1CD5F}"/>
          </ac:picMkLst>
        </pc:picChg>
        <pc:sldLayoutChg chg="modSp">
          <pc:chgData name="Sebastian Knopf" userId="aeec904eeb5479b8" providerId="LiveId" clId="{E099380D-ACE1-4140-ACDD-D7DE49F0DD31}" dt="2022-01-10T08:52:46.959" v="475" actId="207"/>
          <pc:sldLayoutMkLst>
            <pc:docMk/>
            <pc:sldMasterMk cId="1219950408" sldId="2147483663"/>
            <pc:sldLayoutMk cId="1605636175" sldId="2147483662"/>
          </pc:sldLayoutMkLst>
          <pc:spChg chg="mod">
            <ac:chgData name="Sebastian Knopf" userId="aeec904eeb5479b8" providerId="LiveId" clId="{E099380D-ACE1-4140-ACDD-D7DE49F0DD31}" dt="2022-01-10T08:52:46.959" v="475" actId="207"/>
            <ac:spMkLst>
              <pc:docMk/>
              <pc:sldMasterMk cId="1219950408" sldId="2147483663"/>
              <pc:sldLayoutMk cId="1605636175" sldId="2147483662"/>
              <ac:spMk id="14" creationId="{4267A5B7-AA62-824A-BFAC-FDF071B9F35A}"/>
            </ac:spMkLst>
          </pc:spChg>
          <pc:spChg chg="mod">
            <ac:chgData name="Sebastian Knopf" userId="aeec904eeb5479b8" providerId="LiveId" clId="{E099380D-ACE1-4140-ACDD-D7DE49F0DD31}" dt="2022-01-10T06:45:34.216" v="217" actId="207"/>
            <ac:spMkLst>
              <pc:docMk/>
              <pc:sldMasterMk cId="1219950408" sldId="2147483663"/>
              <pc:sldLayoutMk cId="1605636175" sldId="2147483662"/>
              <ac:spMk id="16" creationId="{88F2DA94-CF76-D742-A94F-2B8B2E7CD885}"/>
            </ac:spMkLst>
          </pc:spChg>
        </pc:sldLayoutChg>
        <pc:sldLayoutChg chg="del">
          <pc:chgData name="Sebastian Knopf" userId="aeec904eeb5479b8" providerId="LiveId" clId="{E099380D-ACE1-4140-ACDD-D7DE49F0DD31}" dt="2022-01-10T06:45:41.568" v="218" actId="2696"/>
          <pc:sldLayoutMkLst>
            <pc:docMk/>
            <pc:sldMasterMk cId="1219950408" sldId="2147483663"/>
            <pc:sldLayoutMk cId="2363438467" sldId="2147483664"/>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11E09E29-7D79-5749-855A-88335432AB3E}"/>
              </a:ext>
            </a:extLst>
          </p:cNvPr>
          <p:cNvSpPr>
            <a:spLocks noGrp="1"/>
          </p:cNvSpPr>
          <p:nvPr>
            <p:ph type="pic" sz="quarter" idx="16"/>
          </p:nvPr>
        </p:nvSpPr>
        <p:spPr>
          <a:xfrm>
            <a:off x="508000" y="8145463"/>
            <a:ext cx="6480000" cy="4140000"/>
          </a:xfrm>
          <a:prstGeom prst="rect">
            <a:avLst/>
          </a:prstGeom>
        </p:spPr>
        <p:txBody>
          <a:bodyPr/>
          <a:lstStyle>
            <a:lvl1pPr marL="0" indent="0">
              <a:spcBef>
                <a:spcPts val="0"/>
              </a:spcBef>
              <a:buNone/>
              <a:defRPr sz="3000"/>
            </a:lvl1pPr>
          </a:lstStyle>
          <a:p>
            <a:r>
              <a:rPr lang="de-DE" dirty="0"/>
              <a:t>Bild durch Klicken auf Symbol hinzufügen</a:t>
            </a:r>
          </a:p>
        </p:txBody>
      </p:sp>
      <p:sp>
        <p:nvSpPr>
          <p:cNvPr id="14" name="Textplatzhalter 10">
            <a:extLst>
              <a:ext uri="{FF2B5EF4-FFF2-40B4-BE49-F238E27FC236}">
                <a16:creationId xmlns:a16="http://schemas.microsoft.com/office/drawing/2014/main" id="{4267A5B7-AA62-824A-BFAC-FDF071B9F35A}"/>
              </a:ext>
            </a:extLst>
          </p:cNvPr>
          <p:cNvSpPr>
            <a:spLocks noGrp="1"/>
          </p:cNvSpPr>
          <p:nvPr>
            <p:ph type="body" sz="quarter" idx="19"/>
          </p:nvPr>
        </p:nvSpPr>
        <p:spPr>
          <a:xfrm>
            <a:off x="503237" y="12670971"/>
            <a:ext cx="20376000" cy="15840529"/>
          </a:xfrm>
          <a:prstGeom prst="rect">
            <a:avLst/>
          </a:prstGeom>
        </p:spPr>
        <p:txBody>
          <a:bodyPr lIns="0" tIns="0" rIns="0" bIns="0" numCol="3" spcCol="468000"/>
          <a:lstStyle>
            <a:lvl1pPr marL="0" indent="0">
              <a:lnSpc>
                <a:spcPts val="3600"/>
              </a:lnSpc>
              <a:spcBef>
                <a:spcPts val="0"/>
              </a:spcBef>
              <a:spcAft>
                <a:spcPts val="0"/>
              </a:spcAft>
              <a:buNone/>
              <a:defRPr sz="3200" b="0" spc="-40" baseline="0">
                <a:solidFill>
                  <a:srgbClr val="8C2D82"/>
                </a:solidFill>
                <a:latin typeface="Calibri" panose="020F0502020204030204" pitchFamily="34" charset="0"/>
                <a:cs typeface="Calibri" panose="020F0502020204030204" pitchFamily="34" charset="0"/>
              </a:defRPr>
            </a:lvl1pPr>
            <a:lvl2pPr marL="0" indent="0">
              <a:lnSpc>
                <a:spcPts val="2800"/>
              </a:lnSpc>
              <a:spcBef>
                <a:spcPts val="0"/>
              </a:spcBef>
              <a:spcAft>
                <a:spcPts val="300"/>
              </a:spcAft>
              <a:buNone/>
              <a:defRPr sz="2600" b="1" baseline="0">
                <a:latin typeface="Calibri" panose="020F0502020204030204" pitchFamily="34" charset="0"/>
                <a:cs typeface="Calibri" panose="020F0502020204030204" pitchFamily="34" charset="0"/>
              </a:defRPr>
            </a:lvl2pPr>
            <a:lvl3pPr marL="0" indent="0" defTabSz="509112">
              <a:lnSpc>
                <a:spcPts val="2800"/>
              </a:lnSpc>
              <a:spcBef>
                <a:spcPts val="0"/>
              </a:spcBef>
              <a:spcAft>
                <a:spcPts val="300"/>
              </a:spcAft>
              <a:buFont typeface="Symbol" pitchFamily="2" charset="2"/>
              <a:buNone/>
              <a:defRPr sz="2600" b="0" baseline="0">
                <a:latin typeface="Calibri" panose="020F0502020204030204" pitchFamily="34" charset="0"/>
                <a:cs typeface="Calibri" panose="020F0502020204030204" pitchFamily="34" charset="0"/>
              </a:defRPr>
            </a:lvl3pPr>
            <a:lvl4pPr marL="0" indent="-360000">
              <a:lnSpc>
                <a:spcPts val="2400"/>
              </a:lnSpc>
              <a:spcBef>
                <a:spcPts val="0"/>
              </a:spcBef>
              <a:spcAft>
                <a:spcPts val="300"/>
              </a:spcAft>
              <a:buFont typeface="Symbol" pitchFamily="2" charset="2"/>
              <a:buChar char="-"/>
              <a:defRPr sz="2600" baseline="0">
                <a:latin typeface="Calibri" panose="020F0502020204030204" pitchFamily="34" charset="0"/>
                <a:cs typeface="Calibri" panose="020F0502020204030204" pitchFamily="34" charset="0"/>
              </a:defRPr>
            </a:lvl4pPr>
            <a:lvl5pPr marL="360000" indent="0">
              <a:lnSpc>
                <a:spcPts val="2400"/>
              </a:lnSpc>
              <a:spcBef>
                <a:spcPts val="0"/>
              </a:spcBef>
              <a:spcAft>
                <a:spcPts val="300"/>
              </a:spcAft>
              <a:buNone/>
              <a:defRPr sz="2600">
                <a:latin typeface="Calibri" panose="020F0502020204030204" pitchFamily="34" charset="0"/>
                <a:cs typeface="Calibri" panose="020F0502020204030204"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platzhalter 8">
            <a:extLst>
              <a:ext uri="{FF2B5EF4-FFF2-40B4-BE49-F238E27FC236}">
                <a16:creationId xmlns:a16="http://schemas.microsoft.com/office/drawing/2014/main" id="{88F2DA94-CF76-D742-A94F-2B8B2E7CD885}"/>
              </a:ext>
            </a:extLst>
          </p:cNvPr>
          <p:cNvSpPr>
            <a:spLocks noGrp="1"/>
          </p:cNvSpPr>
          <p:nvPr>
            <p:ph type="body" sz="quarter" idx="13"/>
          </p:nvPr>
        </p:nvSpPr>
        <p:spPr>
          <a:xfrm>
            <a:off x="507424" y="3358534"/>
            <a:ext cx="17517329" cy="4344015"/>
          </a:xfrm>
          <a:prstGeom prst="rect">
            <a:avLst/>
          </a:prstGeom>
        </p:spPr>
        <p:txBody>
          <a:bodyPr lIns="0" tIns="0" rIns="0" bIns="0" anchor="b" anchorCtr="0">
            <a:noAutofit/>
          </a:bodyPr>
          <a:lstStyle>
            <a:lvl1pPr marL="0" indent="0">
              <a:lnSpc>
                <a:spcPts val="7200"/>
              </a:lnSpc>
              <a:spcBef>
                <a:spcPts val="0"/>
              </a:spcBef>
              <a:spcAft>
                <a:spcPts val="1000"/>
              </a:spcAft>
              <a:buNone/>
              <a:defRPr sz="7000" spc="-70" baseline="0">
                <a:solidFill>
                  <a:srgbClr val="8C2D82"/>
                </a:solidFill>
                <a:latin typeface="Calibri" panose="020F0502020204030204" pitchFamily="34" charset="0"/>
                <a:cs typeface="Calibri" panose="020F0502020204030204" pitchFamily="34" charset="0"/>
              </a:defRPr>
            </a:lvl1pPr>
            <a:lvl2pPr marL="0" indent="0">
              <a:lnSpc>
                <a:spcPts val="4800"/>
              </a:lnSpc>
              <a:spcBef>
                <a:spcPts val="0"/>
              </a:spcBef>
              <a:spcAft>
                <a:spcPts val="300"/>
              </a:spcAft>
              <a:buNone/>
              <a:defRPr sz="4200" b="0" i="0" baseline="0">
                <a:latin typeface="Calibri" panose="020F0502020204030204" pitchFamily="34" charset="0"/>
                <a:cs typeface="Calibri" panose="020F0502020204030204" pitchFamily="34" charset="0"/>
              </a:defRPr>
            </a:lvl2pPr>
            <a:lvl3pPr marL="0" indent="0">
              <a:lnSpc>
                <a:spcPts val="3000"/>
              </a:lnSpc>
              <a:spcBef>
                <a:spcPts val="0"/>
              </a:spcBef>
              <a:spcAft>
                <a:spcPts val="0"/>
              </a:spcAft>
              <a:buNone/>
              <a:defRPr sz="2400" baseline="0">
                <a:latin typeface="Calibri" panose="020F0502020204030204" pitchFamily="34" charset="0"/>
                <a:cs typeface="Calibri" panose="020F0502020204030204" pitchFamily="34" charset="0"/>
              </a:defRPr>
            </a:lvl3pPr>
          </a:lstStyle>
          <a:p>
            <a:pPr lvl="0"/>
            <a:r>
              <a:rPr lang="de-DE" dirty="0"/>
              <a:t>Mastertextformat bearbeiten</a:t>
            </a:r>
          </a:p>
          <a:p>
            <a:pPr lvl="1"/>
            <a:r>
              <a:rPr lang="de-DE" dirty="0"/>
              <a:t>Zweite Ebene</a:t>
            </a:r>
          </a:p>
          <a:p>
            <a:pPr lvl="2"/>
            <a:r>
              <a:rPr lang="de-DE" dirty="0"/>
              <a:t>Dritte Ebene</a:t>
            </a:r>
          </a:p>
        </p:txBody>
      </p:sp>
      <p:sp>
        <p:nvSpPr>
          <p:cNvPr id="8" name="Bildplatzhalter 2">
            <a:extLst>
              <a:ext uri="{FF2B5EF4-FFF2-40B4-BE49-F238E27FC236}">
                <a16:creationId xmlns:a16="http://schemas.microsoft.com/office/drawing/2014/main" id="{B551CC1B-5045-824D-9438-23DE7B4AED77}"/>
              </a:ext>
            </a:extLst>
          </p:cNvPr>
          <p:cNvSpPr>
            <a:spLocks noGrp="1"/>
          </p:cNvSpPr>
          <p:nvPr>
            <p:ph type="pic" sz="quarter" idx="20"/>
          </p:nvPr>
        </p:nvSpPr>
        <p:spPr>
          <a:xfrm>
            <a:off x="14400388" y="8145463"/>
            <a:ext cx="6480000" cy="4140000"/>
          </a:xfrm>
          <a:prstGeom prst="rect">
            <a:avLst/>
          </a:prstGeom>
        </p:spPr>
        <p:txBody>
          <a:bodyPr/>
          <a:lstStyle>
            <a:lvl1pPr marL="0" indent="0">
              <a:buNone/>
              <a:defRPr sz="3000"/>
            </a:lvl1pPr>
          </a:lstStyle>
          <a:p>
            <a:r>
              <a:rPr lang="de-DE" dirty="0"/>
              <a:t>Bild durch Klicken auf Symbol hinzufügen</a:t>
            </a:r>
          </a:p>
        </p:txBody>
      </p:sp>
      <p:sp>
        <p:nvSpPr>
          <p:cNvPr id="9" name="Bildplatzhalter 2">
            <a:extLst>
              <a:ext uri="{FF2B5EF4-FFF2-40B4-BE49-F238E27FC236}">
                <a16:creationId xmlns:a16="http://schemas.microsoft.com/office/drawing/2014/main" id="{9117E6A1-D155-0F41-8729-D14314BECCE4}"/>
              </a:ext>
            </a:extLst>
          </p:cNvPr>
          <p:cNvSpPr>
            <a:spLocks noGrp="1"/>
          </p:cNvSpPr>
          <p:nvPr>
            <p:ph type="pic" sz="quarter" idx="21"/>
          </p:nvPr>
        </p:nvSpPr>
        <p:spPr>
          <a:xfrm>
            <a:off x="7454194" y="8145463"/>
            <a:ext cx="6480000" cy="4140000"/>
          </a:xfrm>
          <a:prstGeom prst="rect">
            <a:avLst/>
          </a:prstGeom>
        </p:spPr>
        <p:txBody>
          <a:bodyPr/>
          <a:lstStyle>
            <a:lvl1pPr marL="0" indent="0">
              <a:buNone/>
              <a:defRPr sz="3000"/>
            </a:lvl1pPr>
          </a:lstStyle>
          <a:p>
            <a:r>
              <a:rPr lang="de-DE" dirty="0"/>
              <a:t>Bild durch Klicken auf Symbol hinzufügen</a:t>
            </a:r>
          </a:p>
        </p:txBody>
      </p:sp>
      <p:sp>
        <p:nvSpPr>
          <p:cNvPr id="10" name="Textplatzhalter 12">
            <a:extLst>
              <a:ext uri="{FF2B5EF4-FFF2-40B4-BE49-F238E27FC236}">
                <a16:creationId xmlns:a16="http://schemas.microsoft.com/office/drawing/2014/main" id="{12667351-D628-EA4A-B829-83CB81F839CC}"/>
              </a:ext>
            </a:extLst>
          </p:cNvPr>
          <p:cNvSpPr>
            <a:spLocks noGrp="1"/>
          </p:cNvSpPr>
          <p:nvPr>
            <p:ph type="body" sz="quarter" idx="15" hasCustomPrompt="1"/>
          </p:nvPr>
        </p:nvSpPr>
        <p:spPr>
          <a:xfrm>
            <a:off x="14400388" y="29070301"/>
            <a:ext cx="6475813" cy="763642"/>
          </a:xfrm>
          <a:prstGeom prst="rect">
            <a:avLst/>
          </a:prstGeom>
        </p:spPr>
        <p:txBody>
          <a:bodyPr lIns="0" tIns="0" rIns="0" bIns="0">
            <a:noAutofit/>
          </a:bodyPr>
          <a:lstStyle>
            <a:lvl1pPr marL="0" indent="0" defTabSz="509112">
              <a:buNone/>
              <a:defRPr sz="1600" baseline="0">
                <a:solidFill>
                  <a:srgbClr val="D72305"/>
                </a:solidFill>
                <a:latin typeface="Calibri" panose="020F0502020204030204" pitchFamily="34" charset="0"/>
                <a:cs typeface="Calibri" panose="020F0502020204030204" pitchFamily="34" charset="0"/>
              </a:defRPr>
            </a:lvl1pPr>
            <a:lvl2pPr marL="1069107" indent="0" defTabSz="509112">
              <a:buNone/>
              <a:defRPr sz="1697" baseline="0">
                <a:solidFill>
                  <a:srgbClr val="D72305"/>
                </a:solidFill>
                <a:latin typeface="GT Pressura" pitchFamily="2" charset="77"/>
              </a:defRPr>
            </a:lvl2pPr>
            <a:lvl3pPr marL="2138215" indent="0" defTabSz="509112">
              <a:buNone/>
              <a:defRPr sz="1697" baseline="0">
                <a:solidFill>
                  <a:srgbClr val="D72305"/>
                </a:solidFill>
                <a:latin typeface="GT Pressura" pitchFamily="2" charset="77"/>
              </a:defRPr>
            </a:lvl3pPr>
            <a:lvl4pPr marL="3207322" indent="0" defTabSz="509112">
              <a:buNone/>
              <a:defRPr sz="1697" baseline="0">
                <a:solidFill>
                  <a:srgbClr val="D72305"/>
                </a:solidFill>
                <a:latin typeface="GT Pressura" pitchFamily="2" charset="77"/>
              </a:defRPr>
            </a:lvl4pPr>
            <a:lvl5pPr marL="4276429" indent="0" defTabSz="509112">
              <a:buNone/>
              <a:defRPr sz="1697" baseline="0">
                <a:solidFill>
                  <a:srgbClr val="D72305"/>
                </a:solidFill>
                <a:latin typeface="GT Pressura" pitchFamily="2" charset="77"/>
              </a:defRPr>
            </a:lvl5pPr>
          </a:lstStyle>
          <a:p>
            <a:pPr lvl="0"/>
            <a:r>
              <a:rPr lang="de-DE" dirty="0"/>
              <a:t>Name, Kontakt</a:t>
            </a:r>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99635" y="0"/>
            <a:ext cx="21382503" cy="30240288"/>
          </a:xfrm>
          <a:prstGeom prst="rect">
            <a:avLst/>
          </a:prstGeom>
          <a:noFill/>
        </p:spPr>
      </p:pic>
      <p:sp>
        <p:nvSpPr>
          <p:cNvPr id="5" name="Rechteck 4"/>
          <p:cNvSpPr/>
          <p:nvPr userDrawn="1"/>
        </p:nvSpPr>
        <p:spPr>
          <a:xfrm>
            <a:off x="22399635" y="0"/>
            <a:ext cx="21382503" cy="30240288"/>
          </a:xfrm>
          <a:prstGeom prst="rect">
            <a:avLst/>
          </a:prstGeom>
          <a:solidFill>
            <a:schemeClr val="bg1">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05636175"/>
      </p:ext>
    </p:extLst>
  </p:cSld>
  <p:clrMapOvr>
    <a:masterClrMapping/>
  </p:clrMapOvr>
  <p:extLst>
    <p:ext uri="{DCECCB84-F9BA-43D5-87BE-67443E8EF086}">
      <p15:sldGuideLst xmlns:p15="http://schemas.microsoft.com/office/powerpoint/2012/main">
        <p15:guide id="1" pos="4399" userDrawn="1">
          <p15:clr>
            <a:srgbClr val="FBAE40"/>
          </p15:clr>
        </p15:guide>
        <p15:guide id="2" pos="4694" userDrawn="1">
          <p15:clr>
            <a:srgbClr val="FBAE40"/>
          </p15:clr>
        </p15:guide>
        <p15:guide id="3" pos="8776" userDrawn="1">
          <p15:clr>
            <a:srgbClr val="FBAE40"/>
          </p15:clr>
        </p15:guide>
        <p15:guide id="4" pos="9071"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4D2C71E-19C7-47E6-BCAE-4F0D111A566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7789"/>
          <a:stretch/>
        </p:blipFill>
        <p:spPr>
          <a:xfrm>
            <a:off x="489637" y="887506"/>
            <a:ext cx="6025463" cy="2376264"/>
          </a:xfrm>
          <a:prstGeom prst="rect">
            <a:avLst/>
          </a:prstGeom>
        </p:spPr>
      </p:pic>
      <p:grpSp>
        <p:nvGrpSpPr>
          <p:cNvPr id="7" name="Gruppieren 6">
            <a:extLst>
              <a:ext uri="{FF2B5EF4-FFF2-40B4-BE49-F238E27FC236}">
                <a16:creationId xmlns:a16="http://schemas.microsoft.com/office/drawing/2014/main" id="{BA18368E-43C7-440F-A48C-37F33A3EC716}"/>
              </a:ext>
            </a:extLst>
          </p:cNvPr>
          <p:cNvGrpSpPr/>
          <p:nvPr userDrawn="1"/>
        </p:nvGrpSpPr>
        <p:grpSpPr>
          <a:xfrm>
            <a:off x="18055953" y="887506"/>
            <a:ext cx="2420304" cy="5221764"/>
            <a:chOff x="0" y="0"/>
            <a:chExt cx="468630" cy="1120140"/>
          </a:xfrm>
        </p:grpSpPr>
        <p:pic>
          <p:nvPicPr>
            <p:cNvPr id="8" name="Grafik 7">
              <a:extLst>
                <a:ext uri="{FF2B5EF4-FFF2-40B4-BE49-F238E27FC236}">
                  <a16:creationId xmlns:a16="http://schemas.microsoft.com/office/drawing/2014/main" id="{D318F462-CCE5-C94F-B170-2AB521F10139}"/>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430" y="0"/>
              <a:ext cx="457200" cy="308610"/>
            </a:xfrm>
            <a:prstGeom prst="rect">
              <a:avLst/>
            </a:prstGeom>
          </p:spPr>
        </p:pic>
        <p:sp>
          <p:nvSpPr>
            <p:cNvPr id="9" name="Bildplatzhalter 4">
              <a:extLst>
                <a:ext uri="{FF2B5EF4-FFF2-40B4-BE49-F238E27FC236}">
                  <a16:creationId xmlns:a16="http://schemas.microsoft.com/office/drawing/2014/main" id="{0C63B4FA-C073-1D44-BD94-A80B4471D604}"/>
                </a:ext>
              </a:extLst>
            </p:cNvPr>
            <p:cNvSpPr>
              <a:spLocks noGrp="1"/>
            </p:cNvSpPr>
            <p:nvPr userDrawn="1"/>
          </p:nvSpPr>
          <p:spPr>
            <a:xfrm>
              <a:off x="0" y="365760"/>
              <a:ext cx="460770" cy="754380"/>
            </a:xfrm>
            <a:prstGeom prst="rect">
              <a:avLst/>
            </a:prstGeom>
            <a: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l="47" r="47"/>
              </a:stretch>
            </a:blipFill>
          </p:spPr>
          <p:txBody>
            <a:bodyPr/>
            <a:lstStyle/>
            <a:p>
              <a:endParaRPr lang="de-DE"/>
            </a:p>
          </p:txBody>
        </p:sp>
      </p:grpSp>
    </p:spTree>
    <p:extLst>
      <p:ext uri="{BB962C8B-B14F-4D97-AF65-F5344CB8AC3E}">
        <p14:creationId xmlns:p14="http://schemas.microsoft.com/office/powerpoint/2010/main" val="1219950408"/>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userDrawn="1">
          <p15:clr>
            <a:srgbClr val="F26B43"/>
          </p15:clr>
        </p15:guide>
        <p15:guide id="2" pos="13153" userDrawn="1">
          <p15:clr>
            <a:srgbClr val="F26B43"/>
          </p15:clr>
        </p15:guide>
        <p15:guide id="4" orient="horz" pos="4807" userDrawn="1">
          <p15:clr>
            <a:srgbClr val="F26B43"/>
          </p15:clr>
        </p15:guide>
        <p15:guide id="5" orient="horz" pos="1795" userDrawn="1">
          <p15:clr>
            <a:srgbClr val="F26B43"/>
          </p15:clr>
        </p15:guide>
        <p15:guide id="6" orient="horz" pos="2116" userDrawn="1">
          <p15:clr>
            <a:srgbClr val="F26B43"/>
          </p15:clr>
        </p15:guide>
        <p15:guide id="7" pos="11354" userDrawn="1">
          <p15:clr>
            <a:srgbClr val="F26B43"/>
          </p15:clr>
        </p15:guide>
        <p15:guide id="8" orient="horz" pos="5131" userDrawn="1">
          <p15:clr>
            <a:srgbClr val="F26B43"/>
          </p15:clr>
        </p15:guide>
        <p15:guide id="9" orient="horz" pos="18793" userDrawn="1">
          <p15:clr>
            <a:srgbClr val="F26B43"/>
          </p15:clr>
        </p15:guide>
        <p15:guide id="10" orient="horz" pos="18312" userDrawn="1">
          <p15:clr>
            <a:srgbClr val="F26B43"/>
          </p15:clr>
        </p15:guide>
        <p15:guide id="11" orient="horz" pos="17960" userDrawn="1">
          <p15:clr>
            <a:srgbClr val="F26B43"/>
          </p15:clr>
        </p15:guide>
        <p15:guide id="13" orient="horz" pos="5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18C2E0A-DE97-B84F-8103-7C4C29761A4C}"/>
              </a:ext>
            </a:extLst>
          </p:cNvPr>
          <p:cNvSpPr>
            <a:spLocks noGrp="1"/>
          </p:cNvSpPr>
          <p:nvPr>
            <p:ph type="body" sz="quarter" idx="19"/>
          </p:nvPr>
        </p:nvSpPr>
        <p:spPr>
          <a:xfrm>
            <a:off x="503237" y="12670970"/>
            <a:ext cx="20376000" cy="16761279"/>
          </a:xfrm>
        </p:spPr>
        <p:txBody>
          <a:bodyPr/>
          <a:lstStyle/>
          <a:p>
            <a:r>
              <a:rPr lang="de-DE" sz="2600" b="1" dirty="0"/>
              <a:t>Ausgangssituation</a:t>
            </a:r>
            <a:endParaRPr lang="de-DE" sz="2600" dirty="0"/>
          </a:p>
          <a:p>
            <a:pPr algn="just"/>
            <a:r>
              <a:rPr lang="de-DE" sz="2400" dirty="0">
                <a:solidFill>
                  <a:schemeClr val="tx1"/>
                </a:solidFill>
              </a:rPr>
              <a:t>Der öffentliche Personennahverkehr (ÖPNV) gilt vielfach als unzuverlässig und unpünktlich. Besonders Linienbusse hängen stark vom umgebenden Verkehrsgeschehen ab, sofern keine eigenen Fahrspuren zur Verfügung stehen und sind daher besonders häufig von Streckensperrungen und Verkehrsbehinderungen betroffen. In solchen Fällen greift bei größeren Verkehrsbetrieben eine Betriebsleitstelle ein und ordnet eine einheitliche, aus Erfahrung heraus geeignete Umleitung an und stellt so sicher, dass betriebliche Informationen und Fahrgastinformation konsistent sind. Je nach Region werden rund 40% der Linienbusverkehre von mittelständischen Privatunternehmen durchgeführt, in denen aus Kostengründen oft auf eine gesonderte Betriebsleitstelle verzichtet wird. Kommt es zu einer Streckensperrung, entscheidet das Fahrpersonal vielfach in Eigenregie, ob und welcher Umleitungsfahrweg angefahren wird. Sofern keine koordinierende Stelle zentral eingreifen kann, bedient nach kurzer Zeit jeder Bus einen anderen Fahrweg, die Information der Fahrgäste an den Haltestellen und im Fahrzeug unterbleibt meist komplett. Solche Geschehen tragen zum unzuverlässigen Bild des ÖPNV bei.</a:t>
            </a:r>
            <a:endParaRPr lang="de-DE" sz="2600" dirty="0">
              <a:solidFill>
                <a:schemeClr val="tx1"/>
              </a:solidFill>
            </a:endParaRPr>
          </a:p>
          <a:p>
            <a:pPr algn="just"/>
            <a:r>
              <a:rPr lang="de-DE" sz="2600" b="1" dirty="0"/>
              <a:t>Zielsetzung</a:t>
            </a:r>
          </a:p>
          <a:p>
            <a:pPr algn="just"/>
            <a:r>
              <a:rPr lang="de-DE" sz="2400" dirty="0">
                <a:solidFill>
                  <a:schemeClr val="tx1"/>
                </a:solidFill>
              </a:rPr>
              <a:t>Ziel dieser Arbeit ist es, ein Systemkonzept zu entwickeln, welches mit Hilfe von Machine Learning (ML) in der Lage ist, selbstständig Umleitungen anzuordnen und so für einen stabilen Betriebsablauf zu sorgen. Es sollen nur Daten verwendet werden, die ohnehin vorhanden sind. Außerdem soll das System in der Lage sein, Dispositionsmaßnahmen aus der Vergangenheit zu berücksichtigen und in die Entscheidungsfindung einfließen zu lassen.</a:t>
            </a:r>
          </a:p>
          <a:p>
            <a:pPr algn="just"/>
            <a:endParaRPr lang="de-DE" sz="2600" b="1" dirty="0"/>
          </a:p>
          <a:p>
            <a:pPr algn="just"/>
            <a:endParaRPr lang="de-DE" sz="2600" b="1" dirty="0"/>
          </a:p>
          <a:p>
            <a:pPr algn="just"/>
            <a:r>
              <a:rPr lang="de-DE" sz="2600" b="1" dirty="0"/>
              <a:t>Herangehensweise</a:t>
            </a:r>
            <a:endParaRPr lang="de-DE" sz="2600" dirty="0"/>
          </a:p>
          <a:p>
            <a:pPr algn="just"/>
            <a:r>
              <a:rPr lang="de-DE" sz="2400" dirty="0">
                <a:solidFill>
                  <a:schemeClr val="tx1"/>
                </a:solidFill>
              </a:rPr>
              <a:t>Um den Anforderungen der Nutzenden aus der Praxis gerecht zu werden, werden zunächst verfügbare Datenquellen analysiert. Im nächsten Schritt werden geeignete ML-Algorithmen ausgewählt und in einem Prototypen implementiert. Die Ergebnisse werden anschließend miteinander verglichen und sollen so als Basis für weitere Forschung oder eine praktische Umsetzung dienen können.</a:t>
            </a:r>
          </a:p>
          <a:p>
            <a:pPr algn="just"/>
            <a:r>
              <a:rPr lang="de-DE" sz="2400" b="1" dirty="0">
                <a:solidFill>
                  <a:schemeClr val="tx1"/>
                </a:solidFill>
              </a:rPr>
              <a:t>Datenquellen</a:t>
            </a:r>
          </a:p>
          <a:p>
            <a:pPr algn="just"/>
            <a:r>
              <a:rPr lang="de-DE" sz="2400" dirty="0">
                <a:solidFill>
                  <a:schemeClr val="tx1"/>
                </a:solidFill>
              </a:rPr>
              <a:t>Damit Umleitungsfahrwege differenziert voneinander betrachtet werden können, müssen diese zunächst aus vorhandenen Daten ermittelt werden. Offene und frei verfügbare Geodaten können über die Plattform OpenStreetMap bezogen werden. Außerdem werden von den Fahrzeugen im Abstand weniger Sekunden die GPS-Positionen aufgezeichnet und gespeichert. Durch Verschmelzung beider Datenquellen entsteht ein Datensatz, welcher ein für Linienbusse geeignetes Straßennetz enthält und dabei sowohl eine maschinelle Weiterverarbeitung, als auch die Darstellung in einer Kartenansicht ermöglicht.</a:t>
            </a:r>
          </a:p>
          <a:p>
            <a:pPr algn="just"/>
            <a:r>
              <a:rPr lang="de-DE" sz="2400" dirty="0">
                <a:solidFill>
                  <a:schemeClr val="tx1"/>
                </a:solidFill>
              </a:rPr>
              <a:t>Fahrplandaten für Liniennetz und Fahrplan sind als Datensätze in der General Transfer Feed Specification frei verfügbar und werden vielfach auch im bewährten Format VDV 452 vorgehalten. Sie können daher ohne weiteres für ein Betriebsleitsystem genutzt werden.</a:t>
            </a:r>
          </a:p>
          <a:p>
            <a:pPr algn="just"/>
            <a:r>
              <a:rPr lang="de-DE" sz="2400" dirty="0">
                <a:solidFill>
                  <a:schemeClr val="tx1"/>
                </a:solidFill>
              </a:rPr>
              <a:t>Das Eintreten einer Störung kann zuverlässig mittels standardisierter Meldungen, die durch das Fahrpersonal abgesetzt werden, aus dem Betriebsleitsystem erkannt werden. Durch Vernetzung mehrerer Betriebsleitsysteme über einschlägige Schnittstellen können Störungsmeldungen sogar unternehmensübergreifend kommuniziert werden.</a:t>
            </a:r>
          </a:p>
          <a:p>
            <a:pPr algn="just"/>
            <a:r>
              <a:rPr lang="de-DE" sz="2400" b="1" dirty="0">
                <a:solidFill>
                  <a:schemeClr val="tx1"/>
                </a:solidFill>
              </a:rPr>
              <a:t>Bestärkendes Lernen</a:t>
            </a:r>
          </a:p>
          <a:p>
            <a:pPr algn="just"/>
            <a:r>
              <a:rPr lang="de-DE" sz="2400" dirty="0">
                <a:solidFill>
                  <a:schemeClr val="tx1"/>
                </a:solidFill>
              </a:rPr>
              <a:t>Als Teilgebiet des ML bietet das Bestärkende Lernen die Möglichkeit, ohne Trainingsdaten oder ein gesondertes Modell auszukommen. Das aufwändige Erzeugen eines Trainingsdatensatzes bleibt daher erspart. Im bestärkenden Lernen durchläuft das Fahrzeug in einer Simulationsumgebung verschiedene Störungszustände in einem Trial-and-Error Verfahren durch Ausprobieren verschiedener Umleitungs-Fahrwege. Dieser Trainingsprozess wird mehrere Tausend mal durchgeführt, um ein Ergebnis entweder zu verifizieren oder zu falsifizieren. Die für ein bestimmtes Störungsszenario am besten geeignete Umleitung wird gespeichert. Der entstehende Datensatz kann anschließend in einem Betriebsleitsystem eingesetzt werden, um beim Eintreten des entsprechendes Störungsszenarios eine Umleitung für die betroffenen Fahrzeuge anzuordnen und im selben Zug eine konsistente Fahrgastinformation sicherzustellen. Nimmt ein Fahrzeug trotz angeordneter Umleitung einen abweichenden Fahrweg, wird dieser erfasst und im nächsten Trainingszyklus berücksichtigt. Handelt es sich um eine aus betrieblicher Sicht bessere Umleitung, wird diese fortan für das entsprechende Störungsszenario genutzt.</a:t>
            </a:r>
          </a:p>
          <a:p>
            <a:pPr algn="just"/>
            <a:r>
              <a:rPr lang="de-DE" sz="2600" b="1" dirty="0"/>
              <a:t>Ergebnisse</a:t>
            </a:r>
          </a:p>
          <a:p>
            <a:pPr algn="just"/>
            <a:r>
              <a:rPr lang="de-DE" sz="2600" dirty="0">
                <a:solidFill>
                  <a:schemeClr val="tx1"/>
                </a:solidFill>
              </a:rPr>
              <a:t>Im Rahmen der Evaluation wurde gezeigt, dass Umleitungsfahrwege mittels ML zuverlässig bewertet werden können. Alle drei verglichenen ML-Algorithmen führten dabei zu ähnlichen Ergebnissen. Es werden ausschließlich Daten verwendet, welche vorhanden sind und leicht aggregiert werden können. Ein solches System kann mit entsprechender Vorarbeit zeitnah in einem Verkehrsunternehmen eingesetzt werden</a:t>
            </a:r>
            <a:r>
              <a:rPr lang="de-DE" sz="2600" dirty="0"/>
              <a:t>.</a:t>
            </a:r>
          </a:p>
        </p:txBody>
      </p:sp>
      <p:sp>
        <p:nvSpPr>
          <p:cNvPr id="4" name="Textplatzhalter 3">
            <a:extLst>
              <a:ext uri="{FF2B5EF4-FFF2-40B4-BE49-F238E27FC236}">
                <a16:creationId xmlns:a16="http://schemas.microsoft.com/office/drawing/2014/main" id="{9DEB4BD2-22E4-4645-A080-0CC06980A00F}"/>
              </a:ext>
            </a:extLst>
          </p:cNvPr>
          <p:cNvSpPr>
            <a:spLocks noGrp="1"/>
          </p:cNvSpPr>
          <p:nvPr>
            <p:ph type="body" sz="quarter" idx="13"/>
          </p:nvPr>
        </p:nvSpPr>
        <p:spPr/>
        <p:txBody>
          <a:bodyPr/>
          <a:lstStyle/>
          <a:p>
            <a:r>
              <a:rPr lang="de-DE" dirty="0"/>
              <a:t>Betriebslenkung von Linienbussen im Störungsfall</a:t>
            </a:r>
            <a:br>
              <a:rPr lang="de-DE" dirty="0"/>
            </a:br>
            <a:r>
              <a:rPr lang="de-DE" dirty="0"/>
              <a:t>mit </a:t>
            </a:r>
            <a:r>
              <a:rPr lang="de-DE"/>
              <a:t>Hilfe von </a:t>
            </a:r>
            <a:r>
              <a:rPr lang="de-DE" dirty="0"/>
              <a:t>Machine Learning</a:t>
            </a:r>
            <a:br>
              <a:rPr lang="de-DE" dirty="0">
                <a:solidFill>
                  <a:srgbClr val="8C2D82"/>
                </a:solidFill>
              </a:rPr>
            </a:br>
            <a:r>
              <a:rPr lang="de-DE" sz="4400" dirty="0">
                <a:solidFill>
                  <a:schemeClr val="tx1"/>
                </a:solidFill>
              </a:rPr>
              <a:t>Masterarbeit</a:t>
            </a:r>
            <a:br>
              <a:rPr lang="de-DE" sz="4400" dirty="0">
                <a:solidFill>
                  <a:schemeClr val="tx1"/>
                </a:solidFill>
              </a:rPr>
            </a:br>
            <a:r>
              <a:rPr lang="de-DE" sz="3200" dirty="0">
                <a:solidFill>
                  <a:schemeClr val="tx1"/>
                </a:solidFill>
              </a:rPr>
              <a:t>Sebastian Knopf</a:t>
            </a:r>
            <a:endParaRPr lang="de-DE" dirty="0"/>
          </a:p>
        </p:txBody>
      </p:sp>
      <p:sp>
        <p:nvSpPr>
          <p:cNvPr id="7" name="Textplatzhalter 6">
            <a:extLst>
              <a:ext uri="{FF2B5EF4-FFF2-40B4-BE49-F238E27FC236}">
                <a16:creationId xmlns:a16="http://schemas.microsoft.com/office/drawing/2014/main" id="{F9EE7780-7165-5A44-AA3B-B74882F24E44}"/>
              </a:ext>
            </a:extLst>
          </p:cNvPr>
          <p:cNvSpPr>
            <a:spLocks noGrp="1"/>
          </p:cNvSpPr>
          <p:nvPr>
            <p:ph type="body" sz="quarter" idx="15"/>
          </p:nvPr>
        </p:nvSpPr>
        <p:spPr>
          <a:xfrm>
            <a:off x="14400388" y="29395792"/>
            <a:ext cx="6475813" cy="763642"/>
          </a:xfrm>
        </p:spPr>
        <p:txBody>
          <a:bodyPr/>
          <a:lstStyle/>
          <a:p>
            <a:r>
              <a:rPr lang="de-DE" dirty="0">
                <a:solidFill>
                  <a:srgbClr val="8C2D82"/>
                </a:solidFill>
              </a:rPr>
              <a:t>Sebastian Knopf</a:t>
            </a:r>
            <a:br>
              <a:rPr lang="de-DE" dirty="0">
                <a:solidFill>
                  <a:srgbClr val="8C2D82"/>
                </a:solidFill>
              </a:rPr>
            </a:br>
            <a:r>
              <a:rPr lang="de-DE" dirty="0">
                <a:solidFill>
                  <a:srgbClr val="8C2D82"/>
                </a:solidFill>
              </a:rPr>
              <a:t>mail@sebastian-knopf.de</a:t>
            </a:r>
          </a:p>
        </p:txBody>
      </p:sp>
      <p:sp>
        <p:nvSpPr>
          <p:cNvPr id="2" name="Textfeld 1">
            <a:extLst>
              <a:ext uri="{FF2B5EF4-FFF2-40B4-BE49-F238E27FC236}">
                <a16:creationId xmlns:a16="http://schemas.microsoft.com/office/drawing/2014/main" id="{C8E66507-77A2-4436-A568-1DA29C6D8B5E}"/>
              </a:ext>
            </a:extLst>
          </p:cNvPr>
          <p:cNvSpPr txBox="1"/>
          <p:nvPr/>
        </p:nvSpPr>
        <p:spPr>
          <a:xfrm>
            <a:off x="503237" y="12048145"/>
            <a:ext cx="5992859" cy="369332"/>
          </a:xfrm>
          <a:prstGeom prst="rect">
            <a:avLst/>
          </a:prstGeom>
          <a:noFill/>
        </p:spPr>
        <p:txBody>
          <a:bodyPr wrap="none" rtlCol="0">
            <a:spAutoFit/>
          </a:bodyPr>
          <a:lstStyle/>
          <a:p>
            <a:r>
              <a:rPr lang="de-DE" b="1" dirty="0"/>
              <a:t>Abbildung 1</a:t>
            </a:r>
            <a:r>
              <a:rPr lang="de-DE" dirty="0"/>
              <a:t>: Auswahl von Meldungen auf einem Bordrechner</a:t>
            </a:r>
          </a:p>
        </p:txBody>
      </p:sp>
      <p:sp>
        <p:nvSpPr>
          <p:cNvPr id="10" name="Textfeld 9">
            <a:extLst>
              <a:ext uri="{FF2B5EF4-FFF2-40B4-BE49-F238E27FC236}">
                <a16:creationId xmlns:a16="http://schemas.microsoft.com/office/drawing/2014/main" id="{D52D18D8-5C55-4F24-BC09-4C18BA3E1C19}"/>
              </a:ext>
            </a:extLst>
          </p:cNvPr>
          <p:cNvSpPr txBox="1"/>
          <p:nvPr/>
        </p:nvSpPr>
        <p:spPr>
          <a:xfrm>
            <a:off x="7443345" y="12048145"/>
            <a:ext cx="5720990" cy="369332"/>
          </a:xfrm>
          <a:prstGeom prst="rect">
            <a:avLst/>
          </a:prstGeom>
          <a:noFill/>
        </p:spPr>
        <p:txBody>
          <a:bodyPr wrap="none" rtlCol="0">
            <a:spAutoFit/>
          </a:bodyPr>
          <a:lstStyle/>
          <a:p>
            <a:r>
              <a:rPr lang="de-DE" b="1" dirty="0"/>
              <a:t>Abbildung 2</a:t>
            </a:r>
            <a:r>
              <a:rPr lang="de-DE" dirty="0"/>
              <a:t>: Lernkurven der verglichenen ML-Algorithmen</a:t>
            </a:r>
          </a:p>
        </p:txBody>
      </p:sp>
      <p:sp>
        <p:nvSpPr>
          <p:cNvPr id="12" name="Textfeld 11">
            <a:extLst>
              <a:ext uri="{FF2B5EF4-FFF2-40B4-BE49-F238E27FC236}">
                <a16:creationId xmlns:a16="http://schemas.microsoft.com/office/drawing/2014/main" id="{DE61771B-D921-4886-96CE-D5453B6BA174}"/>
              </a:ext>
            </a:extLst>
          </p:cNvPr>
          <p:cNvSpPr txBox="1"/>
          <p:nvPr/>
        </p:nvSpPr>
        <p:spPr>
          <a:xfrm>
            <a:off x="14400388" y="12052498"/>
            <a:ext cx="5289910" cy="369332"/>
          </a:xfrm>
          <a:prstGeom prst="rect">
            <a:avLst/>
          </a:prstGeom>
          <a:noFill/>
        </p:spPr>
        <p:txBody>
          <a:bodyPr wrap="none" rtlCol="0">
            <a:spAutoFit/>
          </a:bodyPr>
          <a:lstStyle/>
          <a:p>
            <a:r>
              <a:rPr lang="de-DE" b="1" dirty="0"/>
              <a:t>Abbildung 3</a:t>
            </a:r>
            <a:r>
              <a:rPr lang="de-DE" dirty="0"/>
              <a:t>: Mittels ML erzeugter Umleitungsfahrweg</a:t>
            </a:r>
          </a:p>
        </p:txBody>
      </p:sp>
      <p:pic>
        <p:nvPicPr>
          <p:cNvPr id="18" name="Bildplatzhalter 17">
            <a:extLst>
              <a:ext uri="{FF2B5EF4-FFF2-40B4-BE49-F238E27FC236}">
                <a16:creationId xmlns:a16="http://schemas.microsoft.com/office/drawing/2014/main" id="{25E4D4A5-053F-BB80-F6A3-733102E863F5}"/>
              </a:ext>
            </a:extLst>
          </p:cNvPr>
          <p:cNvPicPr>
            <a:picLocks noGrp="1" noChangeAspect="1"/>
          </p:cNvPicPr>
          <p:nvPr>
            <p:ph type="pic" sz="quarter" idx="20"/>
          </p:nvPr>
        </p:nvPicPr>
        <p:blipFill rotWithShape="1">
          <a:blip r:embed="rId2"/>
          <a:srcRect l="3154" r="3154" b="5627"/>
          <a:stretch/>
        </p:blipFill>
        <p:spPr>
          <a:xfrm>
            <a:off x="14400388" y="8145463"/>
            <a:ext cx="6480000" cy="3907035"/>
          </a:xfrm>
        </p:spPr>
      </p:pic>
      <p:pic>
        <p:nvPicPr>
          <p:cNvPr id="30" name="Bildplatzhalter 29">
            <a:extLst>
              <a:ext uri="{FF2B5EF4-FFF2-40B4-BE49-F238E27FC236}">
                <a16:creationId xmlns:a16="http://schemas.microsoft.com/office/drawing/2014/main" id="{B269DCF6-4638-724B-764C-53280AD44CCE}"/>
              </a:ext>
            </a:extLst>
          </p:cNvPr>
          <p:cNvPicPr>
            <a:picLocks noGrp="1" noChangeAspect="1"/>
          </p:cNvPicPr>
          <p:nvPr>
            <p:ph type="pic" sz="quarter" idx="16"/>
          </p:nvPr>
        </p:nvPicPr>
        <p:blipFill rotWithShape="1">
          <a:blip r:embed="rId3"/>
          <a:srcRect t="3647" b="8961"/>
          <a:stretch/>
        </p:blipFill>
        <p:spPr>
          <a:xfrm>
            <a:off x="508000" y="8145463"/>
            <a:ext cx="6480000" cy="3902682"/>
          </a:xfrm>
        </p:spPr>
      </p:pic>
      <p:pic>
        <p:nvPicPr>
          <p:cNvPr id="28" name="Bildplatzhalter 27">
            <a:extLst>
              <a:ext uri="{FF2B5EF4-FFF2-40B4-BE49-F238E27FC236}">
                <a16:creationId xmlns:a16="http://schemas.microsoft.com/office/drawing/2014/main" id="{71C02301-9248-BEC8-6154-DF6B86747616}"/>
              </a:ext>
            </a:extLst>
          </p:cNvPr>
          <p:cNvPicPr>
            <a:picLocks noGrp="1" noChangeAspect="1"/>
          </p:cNvPicPr>
          <p:nvPr>
            <p:ph type="pic" sz="quarter" idx="21"/>
          </p:nvPr>
        </p:nvPicPr>
        <p:blipFill rotWithShape="1">
          <a:blip r:embed="rId4"/>
          <a:srcRect l="2142" r="2142" b="5627"/>
          <a:stretch/>
        </p:blipFill>
        <p:spPr>
          <a:xfrm>
            <a:off x="7454194" y="8145463"/>
            <a:ext cx="6480000" cy="3907035"/>
          </a:xfrm>
        </p:spPr>
      </p:pic>
    </p:spTree>
    <p:extLst>
      <p:ext uri="{BB962C8B-B14F-4D97-AF65-F5344CB8AC3E}">
        <p14:creationId xmlns:p14="http://schemas.microsoft.com/office/powerpoint/2010/main" val="409707183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0411_CAP_HKA_2.4_Plakatvorlagen_Din_A1_befüllt" id="{8F50B150-E90B-5E44-BFB8-3DE0A2AEE587}" vid="{227F65A4-F5E2-C643-B761-99FE2933FA39}"/>
    </a:ext>
  </a:extLst>
</a:theme>
</file>

<file path=docProps/app.xml><?xml version="1.0" encoding="utf-8"?>
<Properties xmlns="http://schemas.openxmlformats.org/officeDocument/2006/extended-properties" xmlns:vt="http://schemas.openxmlformats.org/officeDocument/2006/docPropsVTypes">
  <Template>Office</Template>
  <TotalTime>0</TotalTime>
  <Words>696</Words>
  <Application>Microsoft Office PowerPoint</Application>
  <PresentationFormat>Benutzerdefiniert</PresentationFormat>
  <Paragraphs>21</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GT Pressura</vt:lpstr>
      <vt:lpstr>Symbol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Cora Akdogan</dc:creator>
  <cp:lastModifiedBy>Sebastian Knopf</cp:lastModifiedBy>
  <cp:revision>8</cp:revision>
  <cp:lastPrinted>2020-04-12T18:28:06Z</cp:lastPrinted>
  <dcterms:created xsi:type="dcterms:W3CDTF">2020-10-20T12:59:32Z</dcterms:created>
  <dcterms:modified xsi:type="dcterms:W3CDTF">2023-02-23T13:39:01Z</dcterms:modified>
</cp:coreProperties>
</file>