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3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070D9DC-73F2-4DCF-94B6-041EE09F1254}">
          <p14:sldIdLst>
            <p14:sldId id="256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ABDC"/>
    <a:srgbClr val="28477D"/>
    <a:srgbClr val="0058E6"/>
    <a:srgbClr val="1E00FA"/>
    <a:srgbClr val="2100E6"/>
    <a:srgbClr val="56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21" autoAdjust="0"/>
  </p:normalViewPr>
  <p:slideViewPr>
    <p:cSldViewPr snapToGrid="0">
      <p:cViewPr varScale="1">
        <p:scale>
          <a:sx n="98" d="100"/>
          <a:sy n="98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B7E0A04-AA4D-48AA-1887-9C6A45B153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31E8FC-2D13-C75B-189C-50F2059E11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7B175-9C0D-422E-AF9B-B2B60FEC5750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F2028B-A531-D560-1482-BEBBFE3521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A22F36-1AF7-1D52-B753-661D391555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8D19F-5BC0-4963-93A8-6F89220E98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3379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B08D1-1B10-48CA-BD23-DF971FF342A1}" type="datetimeFigureOut">
              <a:rPr lang="de-DE" smtClean="0"/>
              <a:t>13.02.2023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422E8-2025-4E88-B448-A26268B25E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278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943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878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011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213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376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5357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200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823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887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176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882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422E8-2025-4E88-B448-A26268B25EC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852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71861-B487-4EA9-A8B9-74DF01573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FA4AA1-5E26-481F-BF22-1245A7A25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CF4D4C-ED31-4596-A1E9-20074180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C4C9-1A13-4EE7-AF10-A080FF9505FC}" type="datetime1">
              <a:rPr lang="de-DE" smtClean="0"/>
              <a:t>13.02.2023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812FF9-A129-494B-9244-9036F717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82D773-D636-408E-A704-96CA7485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84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20529-4880-4E34-A1BE-30035AB8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3FF005A-7CC0-4C36-98D7-3865D3FB6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ECD8FB-BB66-49C1-B412-ADEF1AC5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B422-32FC-42F3-9689-2B0D08DB4456}" type="datetime1">
              <a:rPr lang="de-DE" smtClean="0"/>
              <a:t>13.02.2023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E4C1D8-E872-4AF1-A92A-CEB21982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5D3F7F-FC20-490C-ADB1-D7EAA111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72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DB7F71-3D3A-460D-9577-CD4A862CA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07B672-D2AD-493C-BE3B-A35081DB0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0B92C3-33E7-41EA-B504-4DA7D2D2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7AD8-4C02-4B23-A319-CD41525F0575}" type="datetime1">
              <a:rPr lang="de-DE" smtClean="0"/>
              <a:t>13.02.2023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4C2130-C823-4525-8DB3-19183445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E2100-9C56-4801-BAA3-8E36069B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33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7BC90-495C-4835-84CD-76F3AEF7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4DCB95-AE8D-4A4E-84D3-900FADAC1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36465F-8AD3-407A-8147-163A6125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2ACB1-0C11-4D97-B345-5791D5AFEBBD}" type="datetime1">
              <a:rPr lang="de-DE" smtClean="0"/>
              <a:t>13.02.2023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873E99-F93A-49EA-A504-A02F5C96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CE6CB7-A36E-4B77-99BF-13BCDB77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23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F3FE5-ED20-432E-8F40-26A09AEA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2FD897-3D55-451A-B8E4-D4FFC670F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FF0330-93F0-4E19-B8C0-EB27E894F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9434-0CF4-4502-AC01-E50C47A78749}" type="datetime1">
              <a:rPr lang="de-DE" smtClean="0"/>
              <a:t>13.02.2023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F235DB-5F62-4BFB-BBF0-BDEA37B8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942664-2357-49D1-A70D-F4E6D1B6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19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D38F8-D9B8-4F04-9C3F-B7332AFE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FB5F48-76EA-4269-8FCD-EC0ED6888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23DEC-0F62-4358-93F7-2A7D31746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BA5A4A-BE2E-4609-A7B5-2013D3C0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6BAD7-5AD9-4620-853F-EAED5CE5CCA9}" type="datetime1">
              <a:rPr lang="de-DE" smtClean="0"/>
              <a:t>13.02.2023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149A7F-F07F-4FE5-B77D-20F4B3A2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DAC419-E401-4B72-9A1E-DDE89C83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972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C914-0BA9-414A-9B24-4A5683A4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80D984-0386-453C-96CE-4F2546E83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112CD3-85C9-45D8-817D-F26F740E1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7A10E5E-A5FD-452F-9A47-CF198F928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E5ED08-7B9F-46D7-8A91-D8F54FA74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6FEBC7-33BB-443D-97E7-3BF7C5B9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51B6-C000-4B8B-8F25-F55B863C7B50}" type="datetime1">
              <a:rPr lang="de-DE" smtClean="0"/>
              <a:t>13.02.2023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DB8312E-AF8E-40BC-9BA0-4E4E3B9E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4E4144-BF2E-46D5-884F-0E86EE2F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562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2C9C12-1DB9-43F2-8823-AE0A8DCF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45C8E5-58B3-494C-905C-3A869429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6ECB-C460-4FAF-AB91-F9078068F532}" type="datetime1">
              <a:rPr lang="de-DE" smtClean="0"/>
              <a:t>13.02.2023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7A0CE8-91D0-4D4E-9F8A-F95B0587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D56456-7BE4-4F55-9033-38D5472A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69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6FB7FB-DFC0-44BE-83BC-09996BF9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BFF4-EBC5-41EE-80C5-C44105A7A9B4}" type="datetime1">
              <a:rPr lang="de-DE" smtClean="0"/>
              <a:t>13.02.2023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2E9459-FFAE-4E3C-A7A9-662E1BB1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4E7ABD-FEA5-4F74-9559-42E32C23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45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AA2FF-89BB-4018-9FCD-084BFCEA7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3FFBCC-487C-4318-B4C5-0140ACACA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D5D053-0A2F-4545-9329-6EDA3F497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DC1C37-7A4E-4B0A-A63C-3E05C946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C9D51-5166-4312-BA3B-571CE0B8ECE6}" type="datetime1">
              <a:rPr lang="de-DE" smtClean="0"/>
              <a:t>13.02.2023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FE653C-04BA-4439-98D2-75CA91ED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D529DD-69E0-411A-A7F9-2780EA90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5177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60E8C8-2DFF-4442-AD92-7180E03CF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BFDED3-B2F4-44A3-93B0-5FD2E8D1D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9D01B1-5CA5-45E5-B660-F3329443D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4EABA9-F9C7-4B3F-9B3A-768A0B60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F604-7643-422C-9716-5D15F8DAA7CB}" type="datetime1">
              <a:rPr lang="de-DE" smtClean="0"/>
              <a:t>13.02.2023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5A351C-4618-414F-A28D-D1C03F1F5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B32088-114C-4CD5-A6D1-7FC9B278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83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8000">
              <a:srgbClr val="B5C7E7">
                <a:lumMod val="77000"/>
                <a:lumOff val="23000"/>
              </a:srgbClr>
            </a:gs>
            <a:gs pos="48000">
              <a:schemeClr val="accent1">
                <a:lumMod val="64000"/>
                <a:lumOff val="36000"/>
              </a:schemeClr>
            </a:gs>
            <a:gs pos="33000">
              <a:srgbClr val="D1DCF0">
                <a:lumMod val="84000"/>
                <a:lumOff val="16000"/>
              </a:srgbClr>
            </a:gs>
            <a:gs pos="19000">
              <a:schemeClr val="accent1">
                <a:lumMod val="43000"/>
                <a:lumOff val="57000"/>
              </a:schemeClr>
            </a:gs>
            <a:gs pos="7000">
              <a:schemeClr val="accent1">
                <a:lumMod val="5000"/>
                <a:lumOff val="95000"/>
              </a:schemeClr>
            </a:gs>
            <a:gs pos="72000">
              <a:schemeClr val="accent1">
                <a:lumMod val="68000"/>
                <a:lumOff val="32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0F90AF7-2EBA-442E-B06C-13CD820E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E1CB8A-F67F-4822-9904-0F96A9DF4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82B6E3-5B75-48F3-8568-438699506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11A2B-C0F6-4A44-84BB-6682D02704B4}" type="datetime1">
              <a:rPr lang="de-DE" smtClean="0"/>
              <a:t>13.02.2023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2731D5-7F26-4BFD-A03E-2CA5FAD41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8D476A-FC17-4FE4-90A1-767939624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190AE-D9AE-4074-AAED-D637288AF7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07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47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F87A2-A960-408C-B7BB-BA426FBCB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96" y="1041400"/>
            <a:ext cx="11017188" cy="1069502"/>
          </a:xfrm>
          <a:effectLst/>
        </p:spPr>
        <p:txBody>
          <a:bodyPr anchor="t">
            <a:normAutofit/>
          </a:bodyPr>
          <a:lstStyle/>
          <a:p>
            <a:r>
              <a:rPr lang="de-DE" dirty="0"/>
              <a:t>Audit 3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FC4868-7AEC-4F26-98AB-9FFC0B992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9650" y="2110902"/>
            <a:ext cx="9483252" cy="2708747"/>
          </a:xfrm>
          <a:effectLst/>
        </p:spPr>
        <p:txBody>
          <a:bodyPr anchor="ctr">
            <a:normAutofit/>
          </a:bodyPr>
          <a:lstStyle/>
          <a:p>
            <a:r>
              <a:rPr lang="de-DE" dirty="0"/>
              <a:t>Projekt an der TH Köln</a:t>
            </a:r>
          </a:p>
          <a:p>
            <a:r>
              <a:rPr lang="de-DE" dirty="0"/>
              <a:t>Wintersemester 22/23</a:t>
            </a:r>
          </a:p>
          <a:p>
            <a:r>
              <a:rPr lang="de-DE" dirty="0"/>
              <a:t>Entwicklungsprojekt – Perspektive – Social Computing</a:t>
            </a:r>
          </a:p>
          <a:p>
            <a:r>
              <a:rPr lang="de-DE" dirty="0"/>
              <a:t>Von Frederik Hausen, Philipp Zimmer, Sebastian Koch</a:t>
            </a:r>
          </a:p>
          <a:p>
            <a:r>
              <a:rPr lang="de-DE" dirty="0"/>
              <a:t>Bei Mirjam Blümm, Uwe Müsse, Simon Schulte</a:t>
            </a:r>
          </a:p>
          <a:p>
            <a:endParaRPr lang="de-DE" dirty="0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3DF09AB6-8ED1-EE54-DBBA-74B45556F514}"/>
              </a:ext>
            </a:extLst>
          </p:cNvPr>
          <p:cNvSpPr txBox="1">
            <a:spLocks/>
          </p:cNvSpPr>
          <p:nvPr/>
        </p:nvSpPr>
        <p:spPr>
          <a:xfrm>
            <a:off x="1256190" y="5437762"/>
            <a:ext cx="9144000" cy="1417727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5400" dirty="0"/>
          </a:p>
        </p:txBody>
      </p:sp>
    </p:spTree>
    <p:extLst>
      <p:ext uri="{BB962C8B-B14F-4D97-AF65-F5344CB8AC3E}">
        <p14:creationId xmlns:p14="http://schemas.microsoft.com/office/powerpoint/2010/main" val="2862261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10</a:t>
            </a:fld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629250D-A7B7-777F-4099-9A2D9043F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5524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010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11</a:t>
            </a:fld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629250D-A7B7-777F-4099-9A2D9043F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5524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3807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12</a:t>
            </a:fld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629250D-A7B7-777F-4099-9A2D9043F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5524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783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ToDo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2</a:t>
            </a:fld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629250D-A7B7-777F-4099-9A2D9043F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5524"/>
          </a:xfrm>
        </p:spPr>
        <p:txBody>
          <a:bodyPr>
            <a:normAutofit lnSpcReduction="10000"/>
          </a:bodyPr>
          <a:lstStyle/>
          <a:p>
            <a:r>
              <a:rPr lang="de-DE" dirty="0"/>
              <a:t>Poster Abgabe 27?</a:t>
            </a:r>
          </a:p>
          <a:p>
            <a:endParaRPr lang="de-DE" dirty="0"/>
          </a:p>
          <a:p>
            <a:r>
              <a:rPr lang="de-DE" dirty="0"/>
              <a:t>Fazit und kritisch reflektiertes </a:t>
            </a:r>
            <a:r>
              <a:rPr lang="de-DE" dirty="0" err="1"/>
              <a:t>Prozessassessment</a:t>
            </a:r>
            <a:r>
              <a:rPr lang="de-DE" dirty="0"/>
              <a:t> des gesamten Projektes anhand der ursprünglichen Zielsetzung</a:t>
            </a:r>
          </a:p>
          <a:p>
            <a:endParaRPr lang="de-DE" dirty="0"/>
          </a:p>
          <a:p>
            <a:r>
              <a:rPr lang="de-DE" dirty="0"/>
              <a:t>Poster, das die darunter liegenden Fachkonzepte und Prozesse präsentiert</a:t>
            </a:r>
          </a:p>
          <a:p>
            <a:endParaRPr lang="de-DE" dirty="0"/>
          </a:p>
          <a:p>
            <a:r>
              <a:rPr lang="de-DE"/>
              <a:t>Folien?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831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3</a:t>
            </a:fld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629250D-A7B7-777F-4099-9A2D9043F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5524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526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4</a:t>
            </a:fld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629250D-A7B7-777F-4099-9A2D9043F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5524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608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5</a:t>
            </a:fld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629250D-A7B7-777F-4099-9A2D9043F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5524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206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6</a:t>
            </a:fld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629250D-A7B7-777F-4099-9A2D9043F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5524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199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7</a:t>
            </a:fld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629250D-A7B7-777F-4099-9A2D9043F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5524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2637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8</a:t>
            </a:fld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629250D-A7B7-777F-4099-9A2D9043F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5524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89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DED0-9976-693C-8B24-D84F23C8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246376-21DF-8BF4-A1FD-B77C22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90AE-D9AE-4074-AAED-D637288AF7F0}" type="slidenum">
              <a:rPr lang="de-DE" sz="2000" smtClean="0">
                <a:solidFill>
                  <a:schemeClr val="tx1"/>
                </a:solidFill>
              </a:rPr>
              <a:t>9</a:t>
            </a:fld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629250D-A7B7-777F-4099-9A2D9043F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5524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6798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</Words>
  <Application>Microsoft Office PowerPoint</Application>
  <PresentationFormat>Breitbild</PresentationFormat>
  <Paragraphs>37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Audit 3 </vt:lpstr>
      <vt:lpstr>ToDo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zimmer</dc:creator>
  <cp:lastModifiedBy>philipp zimmer</cp:lastModifiedBy>
  <cp:revision>283</cp:revision>
  <dcterms:created xsi:type="dcterms:W3CDTF">2018-06-14T10:15:21Z</dcterms:created>
  <dcterms:modified xsi:type="dcterms:W3CDTF">2023-02-13T02:37:29Z</dcterms:modified>
</cp:coreProperties>
</file>