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3"/>
  </p:notesMasterIdLst>
  <p:handoutMasterIdLst>
    <p:handoutMasterId r:id="rId14"/>
  </p:handoutMasterIdLst>
  <p:sldIdLst>
    <p:sldId id="256" r:id="rId2"/>
    <p:sldId id="260" r:id="rId3"/>
    <p:sldId id="259" r:id="rId4"/>
    <p:sldId id="267" r:id="rId5"/>
    <p:sldId id="263" r:id="rId6"/>
    <p:sldId id="261" r:id="rId7"/>
    <p:sldId id="258" r:id="rId8"/>
    <p:sldId id="266" r:id="rId9"/>
    <p:sldId id="262"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7"/>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10945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11</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für diese Use-Cases entschieden, da wir diese als die Grundfunktionalitäten für unseren Prototypen identifiziert haben. Nach letztem Feedback werden wir den Use-Case „Login“ mit dem Use-Case „Publish“ ersetzen, da dieser für unser System relevanter ist. Aus Zeitgründen werden wir diesen Use-Case jedoch erst für Audit 4 modellieren, da dieser für unser Weiterarbeiten vorerst nicht wichtig ist und wir ihn daher gering priorisieren. </a:t>
            </a:r>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für diese Use-Cases entschieden, da wir diese als die Grundfunktionalitäten für unseren Prototypen identifiziert haben. Nach letztem Feedback werden wir den Use-Case „Login“ mit dem Use-Case „Publish“ ersetzen, da dieser für unser System relevanter ist. Aus Zeitgründen werden wir diesen Use-Case jedoch erst für Audit 4 modellieren, da dieser für unser Weiterarbeiten vorerst nicht wichtig ist und wir ihn daher gering priorisieren. </a:t>
            </a:r>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404493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7818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11</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User-</a:t>
            </a:r>
            <a:r>
              <a:rPr lang="de-DE" dirty="0" err="1"/>
              <a:t>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a:t>
            </a:r>
          </a:p>
        </p:txBody>
      </p:sp>
      <p:pic>
        <p:nvPicPr>
          <p:cNvPr id="14" name="Inhaltsplatzhalter 13">
            <a:extLst>
              <a:ext uri="{FF2B5EF4-FFF2-40B4-BE49-F238E27FC236}">
                <a16:creationId xmlns:a16="http://schemas.microsoft.com/office/drawing/2014/main" id="{22FE08DF-65BF-2AC6-E3F0-6962A9A0D549}"/>
              </a:ext>
            </a:extLst>
          </p:cNvPr>
          <p:cNvPicPr>
            <a:picLocks noGrp="1" noChangeAspect="1"/>
          </p:cNvPicPr>
          <p:nvPr>
            <p:ph sz="half" idx="1"/>
          </p:nvPr>
        </p:nvPicPr>
        <p:blipFill>
          <a:blip r:embed="rId3"/>
          <a:stretch>
            <a:fillRect/>
          </a:stretch>
        </p:blipFill>
        <p:spPr>
          <a:xfrm>
            <a:off x="1040787" y="1476375"/>
            <a:ext cx="4776426" cy="5245100"/>
          </a:xfrm>
        </p:spPr>
      </p:pic>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pic>
        <p:nvPicPr>
          <p:cNvPr id="16" name="Inhaltsplatzhalter 15">
            <a:extLst>
              <a:ext uri="{FF2B5EF4-FFF2-40B4-BE49-F238E27FC236}">
                <a16:creationId xmlns:a16="http://schemas.microsoft.com/office/drawing/2014/main" id="{076FDD28-A1F5-6918-AF12-701DDEC4EBAB}"/>
              </a:ext>
            </a:extLst>
          </p:cNvPr>
          <p:cNvPicPr>
            <a:picLocks noGrp="1" noChangeAspect="1"/>
          </p:cNvPicPr>
          <p:nvPr>
            <p:ph sz="half" idx="2"/>
          </p:nvPr>
        </p:nvPicPr>
        <p:blipFill>
          <a:blip r:embed="rId4"/>
          <a:stretch>
            <a:fillRect/>
          </a:stretch>
        </p:blipFill>
        <p:spPr>
          <a:xfrm>
            <a:off x="6879645" y="1476375"/>
            <a:ext cx="3766709" cy="5245100"/>
          </a:xfrm>
        </p:spPr>
      </p:pic>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pPr algn="ctr"/>
            <a:r>
              <a:rPr lang="de-DE" dirty="0"/>
              <a:t>Use-Cases</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pic>
        <p:nvPicPr>
          <p:cNvPr id="11" name="Grafik 10">
            <a:extLst>
              <a:ext uri="{FF2B5EF4-FFF2-40B4-BE49-F238E27FC236}">
                <a16:creationId xmlns:a16="http://schemas.microsoft.com/office/drawing/2014/main" id="{A854C846-863A-3644-5FC9-C363B6744EB3}"/>
              </a:ext>
            </a:extLst>
          </p:cNvPr>
          <p:cNvPicPr>
            <a:picLocks noChangeAspect="1"/>
          </p:cNvPicPr>
          <p:nvPr/>
        </p:nvPicPr>
        <p:blipFill>
          <a:blip r:embed="rId3"/>
          <a:stretch>
            <a:fillRect/>
          </a:stretch>
        </p:blipFill>
        <p:spPr>
          <a:xfrm>
            <a:off x="3869120" y="1566846"/>
            <a:ext cx="4453760" cy="5154629"/>
          </a:xfrm>
          <a:prstGeom prst="rect">
            <a:avLst/>
          </a:prstGeom>
        </p:spPr>
      </p:pic>
    </p:spTree>
    <p:extLst>
      <p:ext uri="{BB962C8B-B14F-4D97-AF65-F5344CB8AC3E}">
        <p14:creationId xmlns:p14="http://schemas.microsoft.com/office/powerpoint/2010/main" val="124346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8</a:t>
            </a:fld>
            <a:endParaRPr lang="de-DE"/>
          </a:p>
        </p:txBody>
      </p:sp>
    </p:spTree>
    <p:extLst>
      <p:ext uri="{BB962C8B-B14F-4D97-AF65-F5344CB8AC3E}">
        <p14:creationId xmlns:p14="http://schemas.microsoft.com/office/powerpoint/2010/main" val="905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3" cy="6012932"/>
          </a:xfrm>
        </p:spPr>
      </p:pic>
    </p:spTree>
    <p:extLst>
      <p:ext uri="{BB962C8B-B14F-4D97-AF65-F5344CB8AC3E}">
        <p14:creationId xmlns:p14="http://schemas.microsoft.com/office/powerpoint/2010/main" val="4082102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2402</Words>
  <Application>Microsoft Office PowerPoint</Application>
  <PresentationFormat>Breitbild</PresentationFormat>
  <Paragraphs>220</Paragraphs>
  <Slides>11</Slides>
  <Notes>11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11</vt:i4>
      </vt:variant>
    </vt:vector>
  </HeadingPairs>
  <TitlesOfParts>
    <vt:vector size="20"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276</cp:revision>
  <dcterms:created xsi:type="dcterms:W3CDTF">2018-06-14T10:15:21Z</dcterms:created>
  <dcterms:modified xsi:type="dcterms:W3CDTF">2023-01-12T18:49:00Z</dcterms:modified>
</cp:coreProperties>
</file>