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60" r:id="rId3"/>
    <p:sldId id="259" r:id="rId4"/>
    <p:sldId id="263" r:id="rId5"/>
    <p:sldId id="261" r:id="rId6"/>
    <p:sldId id="258" r:id="rId7"/>
    <p:sldId id="266"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7</a:t>
            </a:fld>
            <a:endParaRPr lang="de-DE"/>
          </a:p>
        </p:txBody>
      </p:sp>
    </p:spTree>
    <p:extLst>
      <p:ext uri="{BB962C8B-B14F-4D97-AF65-F5344CB8AC3E}">
        <p14:creationId xmlns:p14="http://schemas.microsoft.com/office/powerpoint/2010/main" val="9058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4" cy="6012932"/>
          </a:xfrm>
        </p:spPr>
      </p:pic>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2167</Words>
  <Application>Microsoft Office PowerPoint</Application>
  <PresentationFormat>Breitbild</PresentationFormat>
  <Paragraphs>212</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268</cp:revision>
  <dcterms:created xsi:type="dcterms:W3CDTF">2018-06-14T10:15:21Z</dcterms:created>
  <dcterms:modified xsi:type="dcterms:W3CDTF">2023-01-12T17:44:29Z</dcterms:modified>
</cp:coreProperties>
</file>