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FE2716BC-FBA1-4CF5-ADA1-DE97E19B0E62}">
          <p14:sldIdLst>
            <p14:sldId id="256"/>
            <p14:sldId id="258"/>
          </p14:sldIdLst>
        </p14:section>
        <p14:section name="Domänenmodell" id="{7C162E14-0EE3-4924-8DA4-BC6CB0A0102C}">
          <p14:sldIdLst>
            <p14:sldId id="257"/>
            <p14:sldId id="259"/>
            <p14:sldId id="260"/>
            <p14:sldId id="261"/>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54"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E4C828-4067-40BA-A80C-83ED33FF2410}" type="datetimeFigureOut">
              <a:rPr lang="de-DE" smtClean="0"/>
              <a:t>10.11.2022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DF0825-AC8F-4116-B49B-4A4F75013D61}" type="slidenum">
              <a:rPr lang="de-DE" smtClean="0"/>
              <a:t>‹Nr.›</a:t>
            </a:fld>
            <a:endParaRPr lang="de-DE"/>
          </a:p>
        </p:txBody>
      </p:sp>
    </p:spTree>
    <p:extLst>
      <p:ext uri="{BB962C8B-B14F-4D97-AF65-F5344CB8AC3E}">
        <p14:creationId xmlns:p14="http://schemas.microsoft.com/office/powerpoint/2010/main" val="1040734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dirty="0"/>
              <a:t>Entstand im Anschluss der Domänenrecherche durch Philipp. Zeigt die ersten Identifizierten Akteure der Domäne und den versuche deren Verbindungen dazustellen. </a:t>
            </a:r>
          </a:p>
        </p:txBody>
      </p:sp>
      <p:sp>
        <p:nvSpPr>
          <p:cNvPr id="4" name="Foliennummernplatzhalter 3"/>
          <p:cNvSpPr>
            <a:spLocks noGrp="1"/>
          </p:cNvSpPr>
          <p:nvPr>
            <p:ph type="sldNum" sz="quarter" idx="5"/>
          </p:nvPr>
        </p:nvSpPr>
        <p:spPr/>
        <p:txBody>
          <a:bodyPr/>
          <a:lstStyle/>
          <a:p>
            <a:fld id="{92DF0825-AC8F-4116-B49B-4A4F75013D61}" type="slidenum">
              <a:rPr lang="de-DE" smtClean="0"/>
              <a:t>3</a:t>
            </a:fld>
            <a:endParaRPr lang="de-DE"/>
          </a:p>
        </p:txBody>
      </p:sp>
    </p:spTree>
    <p:extLst>
      <p:ext uri="{BB962C8B-B14F-4D97-AF65-F5344CB8AC3E}">
        <p14:creationId xmlns:p14="http://schemas.microsoft.com/office/powerpoint/2010/main" val="759147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Iteration zum Ordnen und Anpassen der Verbindungen durch Sebastian. Die vorige Modell Iteration war unübersichtlicher und wurde in diesem Schritt dementsprechend verbessert.</a:t>
            </a:r>
          </a:p>
        </p:txBody>
      </p:sp>
      <p:sp>
        <p:nvSpPr>
          <p:cNvPr id="4" name="Foliennummernplatzhalter 3"/>
          <p:cNvSpPr>
            <a:spLocks noGrp="1"/>
          </p:cNvSpPr>
          <p:nvPr>
            <p:ph type="sldNum" sz="quarter" idx="5"/>
          </p:nvPr>
        </p:nvSpPr>
        <p:spPr/>
        <p:txBody>
          <a:bodyPr/>
          <a:lstStyle/>
          <a:p>
            <a:fld id="{92DF0825-AC8F-4116-B49B-4A4F75013D61}" type="slidenum">
              <a:rPr lang="de-DE" smtClean="0"/>
              <a:t>4</a:t>
            </a:fld>
            <a:endParaRPr lang="de-DE"/>
          </a:p>
        </p:txBody>
      </p:sp>
    </p:spTree>
    <p:extLst>
      <p:ext uri="{BB962C8B-B14F-4D97-AF65-F5344CB8AC3E}">
        <p14:creationId xmlns:p14="http://schemas.microsoft.com/office/powerpoint/2010/main" val="2336962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Einfügen von Hilfsentitäten und deren Verbindungen durch Sebastian. Nach dem in der vorherigen Modell Iteration die Übersichtlichkeit geschaffen wurde, wurde eine Verbesserung der Akteure durch Hilfsentitäten durchgeführt.</a:t>
            </a:r>
          </a:p>
        </p:txBody>
      </p:sp>
      <p:sp>
        <p:nvSpPr>
          <p:cNvPr id="4" name="Foliennummernplatzhalter 3"/>
          <p:cNvSpPr>
            <a:spLocks noGrp="1"/>
          </p:cNvSpPr>
          <p:nvPr>
            <p:ph type="sldNum" sz="quarter" idx="5"/>
          </p:nvPr>
        </p:nvSpPr>
        <p:spPr/>
        <p:txBody>
          <a:bodyPr/>
          <a:lstStyle/>
          <a:p>
            <a:fld id="{92DF0825-AC8F-4116-B49B-4A4F75013D61}" type="slidenum">
              <a:rPr lang="de-DE" smtClean="0"/>
              <a:t>5</a:t>
            </a:fld>
            <a:endParaRPr lang="de-DE"/>
          </a:p>
        </p:txBody>
      </p:sp>
    </p:spTree>
    <p:extLst>
      <p:ext uri="{BB962C8B-B14F-4D97-AF65-F5344CB8AC3E}">
        <p14:creationId xmlns:p14="http://schemas.microsoft.com/office/powerpoint/2010/main" val="3201380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Vereinfachung des Modells und Sortierung zu logischen clustern. In dieser Iteration des Modells wurde die Unübersichtlichkeit der vorherigen Iteration durch Vereinfachung und Clusterung bearbeitet. Bei den Verbindungen die Beziehungen Konkretisiert um kann Beziehungen adäquat darzustellen.</a:t>
            </a:r>
          </a:p>
        </p:txBody>
      </p:sp>
      <p:sp>
        <p:nvSpPr>
          <p:cNvPr id="4" name="Foliennummernplatzhalter 3"/>
          <p:cNvSpPr>
            <a:spLocks noGrp="1"/>
          </p:cNvSpPr>
          <p:nvPr>
            <p:ph type="sldNum" sz="quarter" idx="5"/>
          </p:nvPr>
        </p:nvSpPr>
        <p:spPr/>
        <p:txBody>
          <a:bodyPr/>
          <a:lstStyle/>
          <a:p>
            <a:fld id="{92DF0825-AC8F-4116-B49B-4A4F75013D61}" type="slidenum">
              <a:rPr lang="de-DE" smtClean="0"/>
              <a:t>6</a:t>
            </a:fld>
            <a:endParaRPr lang="de-DE"/>
          </a:p>
        </p:txBody>
      </p:sp>
    </p:spTree>
    <p:extLst>
      <p:ext uri="{BB962C8B-B14F-4D97-AF65-F5344CB8AC3E}">
        <p14:creationId xmlns:p14="http://schemas.microsoft.com/office/powerpoint/2010/main" val="3630828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Erweiterung des Modells um weitere Akteure und Hilfsentitäten durch Frederik. Durch Besprechungen der vorigen Iteration sind ein paar weitere Akteure sowie Hilfsidentitäten Identifiziert worden.</a:t>
            </a:r>
          </a:p>
        </p:txBody>
      </p:sp>
      <p:sp>
        <p:nvSpPr>
          <p:cNvPr id="4" name="Foliennummernplatzhalter 3"/>
          <p:cNvSpPr>
            <a:spLocks noGrp="1"/>
          </p:cNvSpPr>
          <p:nvPr>
            <p:ph type="sldNum" sz="quarter" idx="5"/>
          </p:nvPr>
        </p:nvSpPr>
        <p:spPr/>
        <p:txBody>
          <a:bodyPr/>
          <a:lstStyle/>
          <a:p>
            <a:fld id="{92DF0825-AC8F-4116-B49B-4A4F75013D61}" type="slidenum">
              <a:rPr lang="de-DE" smtClean="0"/>
              <a:t>7</a:t>
            </a:fld>
            <a:endParaRPr lang="de-DE"/>
          </a:p>
        </p:txBody>
      </p:sp>
    </p:spTree>
    <p:extLst>
      <p:ext uri="{BB962C8B-B14F-4D97-AF65-F5344CB8AC3E}">
        <p14:creationId xmlns:p14="http://schemas.microsoft.com/office/powerpoint/2010/main" val="3552961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6EA1EE-5A4E-9FA3-8FF9-12FD206B317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29315B88-AC10-4DC7-922D-547F502220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AE7A8DE-B47C-6EB2-0BEB-1F6EADFBF022}"/>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5" name="Fußzeilenplatzhalter 4">
            <a:extLst>
              <a:ext uri="{FF2B5EF4-FFF2-40B4-BE49-F238E27FC236}">
                <a16:creationId xmlns:a16="http://schemas.microsoft.com/office/drawing/2014/main" id="{CDE78175-690E-FC32-54A0-2B55DD52BF4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305305E-9515-CB79-DD7C-58976E266DB6}"/>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3018207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F98301-F284-BC1D-7A99-6657A184437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69D50951-C8C6-8B2D-2980-38C0ABF163B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888C40-2FB8-7A39-4CFA-E4BA50C6EE89}"/>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5" name="Fußzeilenplatzhalter 4">
            <a:extLst>
              <a:ext uri="{FF2B5EF4-FFF2-40B4-BE49-F238E27FC236}">
                <a16:creationId xmlns:a16="http://schemas.microsoft.com/office/drawing/2014/main" id="{2D037B0A-4C11-A343-264B-219ECC590AD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8616E5A-64A0-6E19-7141-5CD66BAB1DDE}"/>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1334456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1B9165D7-5532-BA93-1149-D6775D26017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B8064B4-5247-F13E-50B5-F56F0FD648BC}"/>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3BC2F8D-502B-F607-66E2-00A3A3436DA0}"/>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5" name="Fußzeilenplatzhalter 4">
            <a:extLst>
              <a:ext uri="{FF2B5EF4-FFF2-40B4-BE49-F238E27FC236}">
                <a16:creationId xmlns:a16="http://schemas.microsoft.com/office/drawing/2014/main" id="{00D1ACC9-0222-4C58-AE3D-6095E0A4D04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DFD39F8-32D7-ACC9-0A0C-C3D16A5D20A9}"/>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3070501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22FFAB-EE84-5328-F162-7D48D339118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9AC37A9-113A-7B31-60DF-AA80BB648A9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14108FC-27BD-D36B-6180-781FFC4F647C}"/>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5" name="Fußzeilenplatzhalter 4">
            <a:extLst>
              <a:ext uri="{FF2B5EF4-FFF2-40B4-BE49-F238E27FC236}">
                <a16:creationId xmlns:a16="http://schemas.microsoft.com/office/drawing/2014/main" id="{77C57AA1-701C-3A07-C574-EE55C8DC891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7C302E8-2658-81B6-9521-E0ECCFA607CC}"/>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926378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F8D56B-0D56-37A0-A483-172E65CFB186}"/>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37F75DC-26EC-C7A9-0791-C11E9F5EDE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EDD8ACE-6F12-EB61-B3ED-5DFDE3F1A1F1}"/>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5" name="Fußzeilenplatzhalter 4">
            <a:extLst>
              <a:ext uri="{FF2B5EF4-FFF2-40B4-BE49-F238E27FC236}">
                <a16:creationId xmlns:a16="http://schemas.microsoft.com/office/drawing/2014/main" id="{E7626D59-ED2C-5B99-DDD7-827CF94911A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4E38643-9FD6-C15E-4ED1-3C800EEA3E39}"/>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2702265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FC2B71-F510-E47A-C164-D15DD9CE9DC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65FCB76-D007-8359-6500-FCA9506FFCB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0E56633-11F7-ED41-45E8-1AA2384D016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585903B-E365-2032-BFA9-FF91E322A72E}"/>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6" name="Fußzeilenplatzhalter 5">
            <a:extLst>
              <a:ext uri="{FF2B5EF4-FFF2-40B4-BE49-F238E27FC236}">
                <a16:creationId xmlns:a16="http://schemas.microsoft.com/office/drawing/2014/main" id="{A2C459AF-AE56-9888-E618-89010252497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D00B37F-FA3C-0FBF-98CB-70E6DE6A78F0}"/>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3943458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917B8A-FE4E-1CBB-44B3-08480174C8C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3C012B4A-9D01-A21E-75E6-AC3CFDF583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44B2CC5F-B218-D4BD-5D23-3AE01F311C8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8832AEF9-C0C1-EDF9-2AF1-DBEBBB7D11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7C215D6-B7C1-77C8-7BF7-13B02153FAD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9A87F70-BA5F-7260-DD37-C7D0D087AF94}"/>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8" name="Fußzeilenplatzhalter 7">
            <a:extLst>
              <a:ext uri="{FF2B5EF4-FFF2-40B4-BE49-F238E27FC236}">
                <a16:creationId xmlns:a16="http://schemas.microsoft.com/office/drawing/2014/main" id="{D1A1EC33-6D10-7513-C6E0-9EA691B7BBFE}"/>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0EF08D70-24B7-F243-4701-C39CF31E822D}"/>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2500549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01C022-972A-AF58-C89D-904F9000A09D}"/>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165ACA1D-18F8-C7B6-AFB1-E85CED4573B1}"/>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4" name="Fußzeilenplatzhalter 3">
            <a:extLst>
              <a:ext uri="{FF2B5EF4-FFF2-40B4-BE49-F238E27FC236}">
                <a16:creationId xmlns:a16="http://schemas.microsoft.com/office/drawing/2014/main" id="{0612653E-650F-98C5-0E2E-074EF2DEFBF7}"/>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1B5DF343-BC93-5A7E-0705-F15C4869235A}"/>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31974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CEDEFDF-4EB2-840A-F346-018EEADEA65F}"/>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3" name="Fußzeilenplatzhalter 2">
            <a:extLst>
              <a:ext uri="{FF2B5EF4-FFF2-40B4-BE49-F238E27FC236}">
                <a16:creationId xmlns:a16="http://schemas.microsoft.com/office/drawing/2014/main" id="{9E78E85E-72BC-7FBB-1398-C4D59CA3311D}"/>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6F2C9E1C-745E-FC63-7D8C-C65C03FAD827}"/>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901801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69528A-DC6E-1D64-CEC3-E77AB1E05A3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457E061-CE92-52AD-45A7-5A973DF7E9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FB5B9E2-B149-7AC6-A321-7CD35B0C6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9DBD47D-5494-A40D-CE5E-4DE93CA35C66}"/>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6" name="Fußzeilenplatzhalter 5">
            <a:extLst>
              <a:ext uri="{FF2B5EF4-FFF2-40B4-BE49-F238E27FC236}">
                <a16:creationId xmlns:a16="http://schemas.microsoft.com/office/drawing/2014/main" id="{0331C638-1371-FCE0-1AC2-EA004DDDD16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0C7806D-1654-F67F-2A54-F31045699F80}"/>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943751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963EFE-A2E7-929C-E118-EC6113D6F32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1A8F6C6C-DC8D-CE9D-8174-C1857D766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D6D0640F-F431-307F-106C-E94DC90D3B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2C62EE2-E212-BFDE-9393-05D5A1AF19AF}"/>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6" name="Fußzeilenplatzhalter 5">
            <a:extLst>
              <a:ext uri="{FF2B5EF4-FFF2-40B4-BE49-F238E27FC236}">
                <a16:creationId xmlns:a16="http://schemas.microsoft.com/office/drawing/2014/main" id="{E82ABDF5-8CC9-9DB7-DB48-69A909BFA4E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75B3D7D-454A-A871-71B5-5F6FBD7D266B}"/>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3664072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8988978-303B-0FA6-C0E9-C83FD292AA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539B56F8-C5E4-61BD-89B9-4D5BC3DC2C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68C3BD9-8907-6D80-4F04-1D5B9EE66A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B8C7CB-E8B3-4BFB-A9FD-60DB2B873EC0}" type="datetimeFigureOut">
              <a:rPr lang="de-DE" smtClean="0"/>
              <a:t>10.11.2022</a:t>
            </a:fld>
            <a:endParaRPr lang="de-DE"/>
          </a:p>
        </p:txBody>
      </p:sp>
      <p:sp>
        <p:nvSpPr>
          <p:cNvPr id="5" name="Fußzeilenplatzhalter 4">
            <a:extLst>
              <a:ext uri="{FF2B5EF4-FFF2-40B4-BE49-F238E27FC236}">
                <a16:creationId xmlns:a16="http://schemas.microsoft.com/office/drawing/2014/main" id="{1A837B7E-D578-A3C9-D2C8-4AFC0C4141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A7888F31-A02D-C488-A438-0975A910C4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3947B8-8C5A-4761-A8FC-91A470F27CDE}" type="slidenum">
              <a:rPr lang="de-DE" smtClean="0"/>
              <a:t>‹Nr.›</a:t>
            </a:fld>
            <a:endParaRPr lang="de-DE"/>
          </a:p>
        </p:txBody>
      </p:sp>
    </p:spTree>
    <p:extLst>
      <p:ext uri="{BB962C8B-B14F-4D97-AF65-F5344CB8AC3E}">
        <p14:creationId xmlns:p14="http://schemas.microsoft.com/office/powerpoint/2010/main" val="3645219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029A76-F40A-7919-046E-1DCA62399B42}"/>
              </a:ext>
            </a:extLst>
          </p:cNvPr>
          <p:cNvSpPr>
            <a:spLocks noGrp="1"/>
          </p:cNvSpPr>
          <p:nvPr>
            <p:ph type="ctrTitle"/>
          </p:nvPr>
        </p:nvSpPr>
        <p:spPr/>
        <p:txBody>
          <a:bodyPr anchor="ctr"/>
          <a:lstStyle/>
          <a:p>
            <a:br>
              <a:rPr lang="de-DE" dirty="0"/>
            </a:br>
            <a:r>
              <a:rPr lang="de-DE" dirty="0"/>
              <a:t>Audit 1</a:t>
            </a:r>
          </a:p>
        </p:txBody>
      </p:sp>
      <p:sp>
        <p:nvSpPr>
          <p:cNvPr id="3" name="Untertitel 2">
            <a:extLst>
              <a:ext uri="{FF2B5EF4-FFF2-40B4-BE49-F238E27FC236}">
                <a16:creationId xmlns:a16="http://schemas.microsoft.com/office/drawing/2014/main" id="{421CE2E3-E993-443C-6F0D-C9719B3F0596}"/>
              </a:ext>
            </a:extLst>
          </p:cNvPr>
          <p:cNvSpPr>
            <a:spLocks noGrp="1"/>
          </p:cNvSpPr>
          <p:nvPr>
            <p:ph type="subTitle" idx="1"/>
          </p:nvPr>
        </p:nvSpPr>
        <p:spPr/>
        <p:txBody>
          <a:bodyPr>
            <a:normAutofit/>
          </a:bodyPr>
          <a:lstStyle/>
          <a:p>
            <a:r>
              <a:rPr lang="de-DE" dirty="0"/>
              <a:t>Projekt an der Th Köln</a:t>
            </a:r>
            <a:br>
              <a:rPr lang="de-DE" dirty="0"/>
            </a:br>
            <a:r>
              <a:rPr lang="de-DE" dirty="0"/>
              <a:t>Wintersemester 22/23</a:t>
            </a:r>
            <a:br>
              <a:rPr lang="de-DE" dirty="0"/>
            </a:br>
            <a:r>
              <a:rPr lang="de-DE" dirty="0"/>
              <a:t>Entwicklungsprojekt - Perspektive - </a:t>
            </a:r>
            <a:r>
              <a:rPr lang="de-DE" dirty="0" err="1"/>
              <a:t>Social</a:t>
            </a:r>
            <a:r>
              <a:rPr lang="de-DE" dirty="0"/>
              <a:t> Computing</a:t>
            </a:r>
            <a:br>
              <a:rPr lang="de-DE" dirty="0"/>
            </a:br>
            <a:r>
              <a:rPr lang="de-DE" dirty="0"/>
              <a:t>Mirjam </a:t>
            </a:r>
            <a:r>
              <a:rPr lang="de-DE" dirty="0" err="1"/>
              <a:t>Blümm</a:t>
            </a:r>
            <a:r>
              <a:rPr lang="de-DE" dirty="0"/>
              <a:t>, Uwe Müsse, Simon Schulte</a:t>
            </a:r>
          </a:p>
        </p:txBody>
      </p:sp>
    </p:spTree>
    <p:extLst>
      <p:ext uri="{BB962C8B-B14F-4D97-AF65-F5344CB8AC3E}">
        <p14:creationId xmlns:p14="http://schemas.microsoft.com/office/powerpoint/2010/main" val="64466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C5B796-40B4-D689-B460-7D61AB01AE62}"/>
              </a:ext>
            </a:extLst>
          </p:cNvPr>
          <p:cNvSpPr>
            <a:spLocks noGrp="1"/>
          </p:cNvSpPr>
          <p:nvPr>
            <p:ph type="title"/>
          </p:nvPr>
        </p:nvSpPr>
        <p:spPr/>
        <p:txBody>
          <a:bodyPr/>
          <a:lstStyle/>
          <a:p>
            <a:pPr algn="ctr"/>
            <a:r>
              <a:rPr lang="de-DE" dirty="0">
                <a:solidFill>
                  <a:srgbClr val="FF0000"/>
                </a:solidFill>
              </a:rPr>
              <a:t>Domänenrecherche ??</a:t>
            </a:r>
          </a:p>
        </p:txBody>
      </p:sp>
      <p:sp>
        <p:nvSpPr>
          <p:cNvPr id="3" name="Inhaltsplatzhalter 2">
            <a:extLst>
              <a:ext uri="{FF2B5EF4-FFF2-40B4-BE49-F238E27FC236}">
                <a16:creationId xmlns:a16="http://schemas.microsoft.com/office/drawing/2014/main" id="{C6B80267-8BD3-DDB9-B749-6905671A26BD}"/>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285372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DBA99A-E93C-4C9A-FF1F-22FE00729933}"/>
              </a:ext>
            </a:extLst>
          </p:cNvPr>
          <p:cNvSpPr>
            <a:spLocks noGrp="1"/>
          </p:cNvSpPr>
          <p:nvPr>
            <p:ph type="title"/>
          </p:nvPr>
        </p:nvSpPr>
        <p:spPr/>
        <p:txBody>
          <a:bodyPr/>
          <a:lstStyle/>
          <a:p>
            <a:pPr algn="ctr"/>
            <a:r>
              <a:rPr lang="de-DE" dirty="0"/>
              <a:t>Version 0.8</a:t>
            </a:r>
          </a:p>
        </p:txBody>
      </p:sp>
      <p:graphicFrame>
        <p:nvGraphicFramePr>
          <p:cNvPr id="3" name="Objekt 2">
            <a:extLst>
              <a:ext uri="{FF2B5EF4-FFF2-40B4-BE49-F238E27FC236}">
                <a16:creationId xmlns:a16="http://schemas.microsoft.com/office/drawing/2014/main" id="{1B3B0154-8915-84BE-5E07-6D269FCFBAC6}"/>
              </a:ext>
            </a:extLst>
          </p:cNvPr>
          <p:cNvGraphicFramePr>
            <a:graphicFrameLocks noChangeAspect="1"/>
          </p:cNvGraphicFramePr>
          <p:nvPr>
            <p:extLst>
              <p:ext uri="{D42A27DB-BD31-4B8C-83A1-F6EECF244321}">
                <p14:modId xmlns:p14="http://schemas.microsoft.com/office/powerpoint/2010/main" val="1018337064"/>
              </p:ext>
            </p:extLst>
          </p:nvPr>
        </p:nvGraphicFramePr>
        <p:xfrm>
          <a:off x="1897475" y="1848274"/>
          <a:ext cx="8397049" cy="4817701"/>
        </p:xfrm>
        <a:graphic>
          <a:graphicData uri="http://schemas.openxmlformats.org/presentationml/2006/ole">
            <mc:AlternateContent xmlns:mc="http://schemas.openxmlformats.org/markup-compatibility/2006">
              <mc:Choice xmlns:v="urn:schemas-microsoft-com:vml" Requires="v">
                <p:oleObj name="Acrobat Document" r:id="rId3" imgW="9429630" imgH="5409887" progId="Acrobat.Document.DC">
                  <p:embed/>
                </p:oleObj>
              </mc:Choice>
              <mc:Fallback>
                <p:oleObj name="Acrobat Document" r:id="rId3" imgW="9429630" imgH="5409887" progId="Acrobat.Document.DC">
                  <p:embed/>
                  <p:pic>
                    <p:nvPicPr>
                      <p:cNvPr id="0" name=""/>
                      <p:cNvPicPr/>
                      <p:nvPr/>
                    </p:nvPicPr>
                    <p:blipFill>
                      <a:blip r:embed="rId4"/>
                      <a:stretch>
                        <a:fillRect/>
                      </a:stretch>
                    </p:blipFill>
                    <p:spPr>
                      <a:xfrm>
                        <a:off x="1897475" y="1848274"/>
                        <a:ext cx="8397049" cy="4817701"/>
                      </a:xfrm>
                      <a:prstGeom prst="rect">
                        <a:avLst/>
                      </a:prstGeom>
                    </p:spPr>
                  </p:pic>
                </p:oleObj>
              </mc:Fallback>
            </mc:AlternateContent>
          </a:graphicData>
        </a:graphic>
      </p:graphicFrame>
    </p:spTree>
    <p:extLst>
      <p:ext uri="{BB962C8B-B14F-4D97-AF65-F5344CB8AC3E}">
        <p14:creationId xmlns:p14="http://schemas.microsoft.com/office/powerpoint/2010/main" val="2577924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3A0AF6-B267-8C2B-9A16-B4C0D7CF7603}"/>
              </a:ext>
            </a:extLst>
          </p:cNvPr>
          <p:cNvSpPr>
            <a:spLocks noGrp="1"/>
          </p:cNvSpPr>
          <p:nvPr>
            <p:ph type="title"/>
          </p:nvPr>
        </p:nvSpPr>
        <p:spPr/>
        <p:txBody>
          <a:bodyPr/>
          <a:lstStyle/>
          <a:p>
            <a:pPr algn="ctr"/>
            <a:r>
              <a:rPr lang="de-DE" dirty="0"/>
              <a:t>Version 0.85</a:t>
            </a:r>
          </a:p>
        </p:txBody>
      </p:sp>
      <p:pic>
        <p:nvPicPr>
          <p:cNvPr id="6" name="Grafik 5">
            <a:extLst>
              <a:ext uri="{FF2B5EF4-FFF2-40B4-BE49-F238E27FC236}">
                <a16:creationId xmlns:a16="http://schemas.microsoft.com/office/drawing/2014/main" id="{FFD6EEBB-F57D-482D-7FAE-DFCB47034A91}"/>
              </a:ext>
            </a:extLst>
          </p:cNvPr>
          <p:cNvPicPr>
            <a:picLocks noChangeAspect="1"/>
          </p:cNvPicPr>
          <p:nvPr/>
        </p:nvPicPr>
        <p:blipFill>
          <a:blip r:embed="rId3"/>
          <a:stretch>
            <a:fillRect/>
          </a:stretch>
        </p:blipFill>
        <p:spPr>
          <a:xfrm>
            <a:off x="1651517" y="1495191"/>
            <a:ext cx="8888965" cy="5101552"/>
          </a:xfrm>
          <a:prstGeom prst="rect">
            <a:avLst/>
          </a:prstGeom>
        </p:spPr>
      </p:pic>
    </p:spTree>
    <p:extLst>
      <p:ext uri="{BB962C8B-B14F-4D97-AF65-F5344CB8AC3E}">
        <p14:creationId xmlns:p14="http://schemas.microsoft.com/office/powerpoint/2010/main" val="408731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1CE7B0-EAAA-0A0A-5559-AD82A1546E93}"/>
              </a:ext>
            </a:extLst>
          </p:cNvPr>
          <p:cNvSpPr>
            <a:spLocks noGrp="1"/>
          </p:cNvSpPr>
          <p:nvPr>
            <p:ph type="title"/>
          </p:nvPr>
        </p:nvSpPr>
        <p:spPr/>
        <p:txBody>
          <a:bodyPr/>
          <a:lstStyle/>
          <a:p>
            <a:pPr algn="ctr"/>
            <a:r>
              <a:rPr lang="de-DE" dirty="0"/>
              <a:t>Version 0.8.7</a:t>
            </a:r>
          </a:p>
        </p:txBody>
      </p:sp>
      <p:pic>
        <p:nvPicPr>
          <p:cNvPr id="4" name="Grafik 3">
            <a:extLst>
              <a:ext uri="{FF2B5EF4-FFF2-40B4-BE49-F238E27FC236}">
                <a16:creationId xmlns:a16="http://schemas.microsoft.com/office/drawing/2014/main" id="{4C4F586D-9911-8887-C71F-EA90B9421591}"/>
              </a:ext>
            </a:extLst>
          </p:cNvPr>
          <p:cNvPicPr>
            <a:picLocks noChangeAspect="1"/>
          </p:cNvPicPr>
          <p:nvPr/>
        </p:nvPicPr>
        <p:blipFill>
          <a:blip r:embed="rId3"/>
          <a:stretch>
            <a:fillRect/>
          </a:stretch>
        </p:blipFill>
        <p:spPr>
          <a:xfrm>
            <a:off x="2435289" y="1690688"/>
            <a:ext cx="8739675" cy="5015871"/>
          </a:xfrm>
          <a:prstGeom prst="rect">
            <a:avLst/>
          </a:prstGeom>
        </p:spPr>
      </p:pic>
    </p:spTree>
    <p:extLst>
      <p:ext uri="{BB962C8B-B14F-4D97-AF65-F5344CB8AC3E}">
        <p14:creationId xmlns:p14="http://schemas.microsoft.com/office/powerpoint/2010/main" val="2718715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9E02DB-F2A0-8153-53F3-E6599863E214}"/>
              </a:ext>
            </a:extLst>
          </p:cNvPr>
          <p:cNvSpPr>
            <a:spLocks noGrp="1"/>
          </p:cNvSpPr>
          <p:nvPr>
            <p:ph type="title"/>
          </p:nvPr>
        </p:nvSpPr>
        <p:spPr/>
        <p:txBody>
          <a:bodyPr/>
          <a:lstStyle/>
          <a:p>
            <a:pPr algn="ctr"/>
            <a:r>
              <a:rPr lang="de-DE" dirty="0"/>
              <a:t>Version 0.9</a:t>
            </a:r>
          </a:p>
        </p:txBody>
      </p:sp>
      <p:pic>
        <p:nvPicPr>
          <p:cNvPr id="4" name="Grafik 3">
            <a:extLst>
              <a:ext uri="{FF2B5EF4-FFF2-40B4-BE49-F238E27FC236}">
                <a16:creationId xmlns:a16="http://schemas.microsoft.com/office/drawing/2014/main" id="{6F930390-8741-BF8E-2D7C-F09319C83946}"/>
              </a:ext>
            </a:extLst>
          </p:cNvPr>
          <p:cNvPicPr>
            <a:picLocks noChangeAspect="1"/>
          </p:cNvPicPr>
          <p:nvPr/>
        </p:nvPicPr>
        <p:blipFill>
          <a:blip r:embed="rId3"/>
          <a:stretch>
            <a:fillRect/>
          </a:stretch>
        </p:blipFill>
        <p:spPr>
          <a:xfrm>
            <a:off x="3538281" y="1877300"/>
            <a:ext cx="5115437" cy="4689150"/>
          </a:xfrm>
          <a:prstGeom prst="rect">
            <a:avLst/>
          </a:prstGeom>
        </p:spPr>
      </p:pic>
    </p:spTree>
    <p:extLst>
      <p:ext uri="{BB962C8B-B14F-4D97-AF65-F5344CB8AC3E}">
        <p14:creationId xmlns:p14="http://schemas.microsoft.com/office/powerpoint/2010/main" val="4156003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8204F1-D296-3CE9-0644-6C2978421B6A}"/>
              </a:ext>
            </a:extLst>
          </p:cNvPr>
          <p:cNvSpPr>
            <a:spLocks noGrp="1"/>
          </p:cNvSpPr>
          <p:nvPr>
            <p:ph type="title"/>
          </p:nvPr>
        </p:nvSpPr>
        <p:spPr/>
        <p:txBody>
          <a:bodyPr/>
          <a:lstStyle/>
          <a:p>
            <a:pPr algn="ctr"/>
            <a:r>
              <a:rPr lang="de-DE" dirty="0"/>
              <a:t>Version 0.10</a:t>
            </a:r>
          </a:p>
        </p:txBody>
      </p:sp>
      <p:pic>
        <p:nvPicPr>
          <p:cNvPr id="4" name="Grafik 3">
            <a:extLst>
              <a:ext uri="{FF2B5EF4-FFF2-40B4-BE49-F238E27FC236}">
                <a16:creationId xmlns:a16="http://schemas.microsoft.com/office/drawing/2014/main" id="{37285A09-5313-B652-F195-3EF86E9ABD22}"/>
              </a:ext>
            </a:extLst>
          </p:cNvPr>
          <p:cNvPicPr>
            <a:picLocks noChangeAspect="1"/>
          </p:cNvPicPr>
          <p:nvPr/>
        </p:nvPicPr>
        <p:blipFill>
          <a:blip r:embed="rId3"/>
          <a:stretch>
            <a:fillRect/>
          </a:stretch>
        </p:blipFill>
        <p:spPr>
          <a:xfrm>
            <a:off x="3502523" y="1690688"/>
            <a:ext cx="5186953" cy="4943814"/>
          </a:xfrm>
          <a:prstGeom prst="rect">
            <a:avLst/>
          </a:prstGeom>
        </p:spPr>
      </p:pic>
    </p:spTree>
    <p:extLst>
      <p:ext uri="{BB962C8B-B14F-4D97-AF65-F5344CB8AC3E}">
        <p14:creationId xmlns:p14="http://schemas.microsoft.com/office/powerpoint/2010/main" val="654925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402FAF-07B6-FB6C-C0DE-8500FB3F8FC7}"/>
              </a:ext>
            </a:extLst>
          </p:cNvPr>
          <p:cNvSpPr>
            <a:spLocks noGrp="1"/>
          </p:cNvSpPr>
          <p:nvPr>
            <p:ph type="title"/>
          </p:nvPr>
        </p:nvSpPr>
        <p:spPr/>
        <p:txBody>
          <a:bodyPr/>
          <a:lstStyle/>
          <a:p>
            <a:pPr algn="ctr"/>
            <a:r>
              <a:rPr lang="de-DE"/>
              <a:t>Version 1.0</a:t>
            </a:r>
          </a:p>
        </p:txBody>
      </p:sp>
      <p:pic>
        <p:nvPicPr>
          <p:cNvPr id="4" name="Grafik 3">
            <a:extLst>
              <a:ext uri="{FF2B5EF4-FFF2-40B4-BE49-F238E27FC236}">
                <a16:creationId xmlns:a16="http://schemas.microsoft.com/office/drawing/2014/main" id="{CCFDA49A-B683-BF9F-03A2-CC51059F9734}"/>
              </a:ext>
            </a:extLst>
          </p:cNvPr>
          <p:cNvPicPr>
            <a:picLocks noChangeAspect="1"/>
          </p:cNvPicPr>
          <p:nvPr/>
        </p:nvPicPr>
        <p:blipFill>
          <a:blip r:embed="rId2"/>
          <a:stretch>
            <a:fillRect/>
          </a:stretch>
        </p:blipFill>
        <p:spPr>
          <a:xfrm>
            <a:off x="3535180" y="1776413"/>
            <a:ext cx="5121639" cy="4881562"/>
          </a:xfrm>
          <a:prstGeom prst="rect">
            <a:avLst/>
          </a:prstGeom>
        </p:spPr>
      </p:pic>
    </p:spTree>
    <p:extLst>
      <p:ext uri="{BB962C8B-B14F-4D97-AF65-F5344CB8AC3E}">
        <p14:creationId xmlns:p14="http://schemas.microsoft.com/office/powerpoint/2010/main" val="366482637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Words>
  <Application>Microsoft Office PowerPoint</Application>
  <PresentationFormat>Breitbild</PresentationFormat>
  <Paragraphs>19</Paragraphs>
  <Slides>8</Slides>
  <Notes>5</Notes>
  <HiddenSlides>0</HiddenSlides>
  <MMClips>0</MMClips>
  <ScaleCrop>false</ScaleCrop>
  <HeadingPairs>
    <vt:vector size="8" baseType="variant">
      <vt:variant>
        <vt:lpstr>Verwendete Schriftarten</vt:lpstr>
      </vt:variant>
      <vt:variant>
        <vt:i4>3</vt:i4>
      </vt:variant>
      <vt:variant>
        <vt:lpstr>Design</vt:lpstr>
      </vt:variant>
      <vt:variant>
        <vt:i4>1</vt:i4>
      </vt:variant>
      <vt:variant>
        <vt:lpstr>Eingebettete OLE-Server</vt:lpstr>
      </vt:variant>
      <vt:variant>
        <vt:i4>1</vt:i4>
      </vt:variant>
      <vt:variant>
        <vt:lpstr>Folientitel</vt:lpstr>
      </vt:variant>
      <vt:variant>
        <vt:i4>8</vt:i4>
      </vt:variant>
    </vt:vector>
  </HeadingPairs>
  <TitlesOfParts>
    <vt:vector size="13" baseType="lpstr">
      <vt:lpstr>Arial</vt:lpstr>
      <vt:lpstr>Calibri</vt:lpstr>
      <vt:lpstr>Calibri Light</vt:lpstr>
      <vt:lpstr>Office</vt:lpstr>
      <vt:lpstr>Adobe Acrobat Document</vt:lpstr>
      <vt:lpstr> Audit 1</vt:lpstr>
      <vt:lpstr>Domänenrecherche ??</vt:lpstr>
      <vt:lpstr>Version 0.8</vt:lpstr>
      <vt:lpstr>Version 0.85</vt:lpstr>
      <vt:lpstr>Version 0.8.7</vt:lpstr>
      <vt:lpstr>Version 0.9</vt:lpstr>
      <vt:lpstr>Version 0.10</vt:lpstr>
      <vt:lpstr>Version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Audit 1</dc:title>
  <dc:creator>philipp zimmer</dc:creator>
  <cp:lastModifiedBy>philipp zimmer</cp:lastModifiedBy>
  <cp:revision>8</cp:revision>
  <dcterms:created xsi:type="dcterms:W3CDTF">2022-11-10T08:19:37Z</dcterms:created>
  <dcterms:modified xsi:type="dcterms:W3CDTF">2022-11-10T09:00:59Z</dcterms:modified>
</cp:coreProperties>
</file>