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0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diente uns für einen besseren Überblick über die Systemelemente und deren Unterelemente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Projekt wurde auf die Funktionen eines digitalen Archivs ausgerichtet, woraufhin eine neue Anforderungsermittlung durchgeführt wurde. Als Ergebnis der User-Modellierung wurden weitere Anforderungen ermittelt.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3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1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08.12.2022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08.12.2022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08.12.2022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08.12.2022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08.12.2022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share_link_id=6485872742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2387600"/>
          </a:xfrm>
          <a:effectLst/>
        </p:spPr>
        <p:txBody>
          <a:bodyPr>
            <a:normAutofit/>
          </a:bodyPr>
          <a:lstStyle/>
          <a:p>
            <a:r>
              <a:rPr lang="de-DE" dirty="0"/>
              <a:t>Audit 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89"/>
          </a:xfrm>
          <a:effectLst/>
        </p:spPr>
        <p:txBody>
          <a:bodyPr>
            <a:normAutofit fontScale="40000" lnSpcReduction="20000"/>
          </a:bodyPr>
          <a:lstStyle/>
          <a:p>
            <a:r>
              <a:rPr lang="de-DE" sz="5400" dirty="0"/>
              <a:t>Projekt an der TH Köln</a:t>
            </a:r>
          </a:p>
          <a:p>
            <a:r>
              <a:rPr lang="de-DE" sz="5400" dirty="0"/>
              <a:t>Wintersemester 22/23</a:t>
            </a:r>
          </a:p>
          <a:p>
            <a:r>
              <a:rPr lang="de-DE" sz="5400" dirty="0"/>
              <a:t>Entwicklungsprojekt – Perspektive – Social Computing</a:t>
            </a:r>
          </a:p>
          <a:p>
            <a:r>
              <a:rPr lang="de-DE" sz="5400" dirty="0"/>
              <a:t>Mirjam Blümm, Uwe Müsse, Simon Schulte</a:t>
            </a:r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10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100000">
              <a:schemeClr val="accent1">
                <a:lumMod val="47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85000">
              <a:schemeClr val="accent1">
                <a:lumMod val="85000"/>
                <a:lumOff val="1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1D27A-80D2-4A71-84A3-0C862BE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Überblick des Systems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10C32-B549-4BA1-BA18-A7DAF29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3200" dirty="0">
                <a:hlinkClick r:id="rId3"/>
              </a:rPr>
              <a:t>https://miro.com/app/board/uXjVPB5cFxc=/?share_link_id=648587274216</a:t>
            </a:r>
            <a:endParaRPr lang="de-DE" sz="3200" dirty="0"/>
          </a:p>
          <a:p>
            <a:pPr lvl="0"/>
            <a:endParaRPr lang="de-DE" sz="3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66BAE-B433-D556-F234-74989A3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Anforderungsermittlung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https://github.com/sebastiankoch10/EPWS2223HausenKochZimmer/blob/main/Anforderungsermittlung.docx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3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Breitbild</PresentationFormat>
  <Paragraphs>30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Audit 2 </vt:lpstr>
      <vt:lpstr>Überblick des Systems</vt:lpstr>
      <vt:lpstr>Anforderungsermittlung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Sebastian Koch</cp:lastModifiedBy>
  <cp:revision>233</cp:revision>
  <dcterms:created xsi:type="dcterms:W3CDTF">2018-06-14T10:15:21Z</dcterms:created>
  <dcterms:modified xsi:type="dcterms:W3CDTF">2022-12-08T19:14:43Z</dcterms:modified>
</cp:coreProperties>
</file>